
<file path=[Content_Types].xml><?xml version="1.0" encoding="utf-8"?>
<Types xmlns="http://schemas.openxmlformats.org/package/2006/content-types">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31"/>
  </p:notesMasterIdLst>
  <p:sldIdLst>
    <p:sldId id="256" r:id="rId3"/>
    <p:sldId id="528" r:id="rId4"/>
    <p:sldId id="396" r:id="rId5"/>
    <p:sldId id="503" r:id="rId6"/>
    <p:sldId id="504" r:id="rId7"/>
    <p:sldId id="505" r:id="rId8"/>
    <p:sldId id="498" r:id="rId9"/>
    <p:sldId id="506" r:id="rId10"/>
    <p:sldId id="510" r:id="rId11"/>
    <p:sldId id="513" r:id="rId12"/>
    <p:sldId id="507" r:id="rId13"/>
    <p:sldId id="508" r:id="rId14"/>
    <p:sldId id="509" r:id="rId15"/>
    <p:sldId id="545" r:id="rId16"/>
    <p:sldId id="500" r:id="rId17"/>
    <p:sldId id="501" r:id="rId18"/>
    <p:sldId id="536" r:id="rId19"/>
    <p:sldId id="541" r:id="rId20"/>
    <p:sldId id="540" r:id="rId21"/>
    <p:sldId id="532" r:id="rId22"/>
    <p:sldId id="542" r:id="rId23"/>
    <p:sldId id="526" r:id="rId24"/>
    <p:sldId id="527" r:id="rId25"/>
    <p:sldId id="543" r:id="rId26"/>
    <p:sldId id="544" r:id="rId27"/>
    <p:sldId id="533" r:id="rId28"/>
    <p:sldId id="535" r:id="rId29"/>
    <p:sldId id="260"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autoAdjust="0"/>
    <p:restoredTop sz="94599" autoAdjust="0"/>
  </p:normalViewPr>
  <p:slideViewPr>
    <p:cSldViewPr snapToGrid="0" snapToObjects="1">
      <p:cViewPr varScale="1">
        <p:scale>
          <a:sx n="106" d="100"/>
          <a:sy n="106" d="100"/>
        </p:scale>
        <p:origin x="600" y="16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ableStyles" Target="tableStyles.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7AD44FC-D6CC-6341-819E-3FC65F8070D7}" type="datetimeFigureOut">
              <a:rPr lang="en-US" smtClean="0"/>
              <a:t>3/2/19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5ADA118-615C-5944-A354-288A865E7C1A}" type="slidenum">
              <a:rPr lang="en-US" smtClean="0"/>
              <a:t>‹#›</a:t>
            </a:fld>
            <a:endParaRPr lang="en-US"/>
          </a:p>
        </p:txBody>
      </p:sp>
    </p:spTree>
    <p:extLst>
      <p:ext uri="{BB962C8B-B14F-4D97-AF65-F5344CB8AC3E}">
        <p14:creationId xmlns:p14="http://schemas.microsoft.com/office/powerpoint/2010/main" val="1968499473"/>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7FDA624-B0A4-5C4D-9C03-73FDFB5D52B5}" type="slidenum">
              <a:rPr lang="en-US" smtClean="0"/>
              <a:t>15</a:t>
            </a:fld>
            <a:endParaRPr lang="en-US"/>
          </a:p>
        </p:txBody>
      </p:sp>
    </p:spTree>
    <p:extLst>
      <p:ext uri="{BB962C8B-B14F-4D97-AF65-F5344CB8AC3E}">
        <p14:creationId xmlns:p14="http://schemas.microsoft.com/office/powerpoint/2010/main" val="8390107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Freeform 6"/>
          <p:cNvSpPr/>
          <p:nvPr/>
        </p:nvSpPr>
        <p:spPr>
          <a:xfrm>
            <a:off x="-76" y="5293518"/>
            <a:ext cx="9144093" cy="1443038"/>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355114 w 9144000"/>
              <a:gd name="connsiteY0" fmla="*/ 0 h 1562100"/>
              <a:gd name="connsiteX1" fmla="*/ 9144000 w 9144000"/>
              <a:gd name="connsiteY1" fmla="*/ 104775 h 1562100"/>
              <a:gd name="connsiteX2" fmla="*/ 9144000 w 9144000"/>
              <a:gd name="connsiteY2" fmla="*/ 361950 h 1562100"/>
              <a:gd name="connsiteX3" fmla="*/ 6334125 w 9144000"/>
              <a:gd name="connsiteY3" fmla="*/ 1562100 h 1562100"/>
              <a:gd name="connsiteX4" fmla="*/ 0 w 9144000"/>
              <a:gd name="connsiteY4" fmla="*/ 495300 h 1562100"/>
              <a:gd name="connsiteX5" fmla="*/ 355114 w 9144000"/>
              <a:gd name="connsiteY5" fmla="*/ 0 h 1562100"/>
              <a:gd name="connsiteX0" fmla="*/ 411923 w 9144000"/>
              <a:gd name="connsiteY0" fmla="*/ 83344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411923 w 9144000"/>
              <a:gd name="connsiteY5" fmla="*/ 83344 h 1457325"/>
              <a:gd name="connsiteX0" fmla="*/ 28462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8462 w 9144000"/>
              <a:gd name="connsiteY5" fmla="*/ 9525 h 1457325"/>
              <a:gd name="connsiteX0" fmla="*/ 108942 w 9144000"/>
              <a:gd name="connsiteY0" fmla="*/ 10477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108942 w 9144000"/>
              <a:gd name="connsiteY5" fmla="*/ 104775 h 1457325"/>
              <a:gd name="connsiteX0" fmla="*/ 26095 w 9144000"/>
              <a:gd name="connsiteY0" fmla="*/ 14288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6095 w 9144000"/>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12977 w 9117905"/>
              <a:gd name="connsiteY4" fmla="*/ 311944 h 1457325"/>
              <a:gd name="connsiteX5" fmla="*/ 0 w 9117905"/>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310 w 9117905"/>
              <a:gd name="connsiteY4" fmla="*/ 376237 h 1457325"/>
              <a:gd name="connsiteX5" fmla="*/ 0 w 9117905"/>
              <a:gd name="connsiteY5" fmla="*/ 14288 h 1457325"/>
              <a:gd name="connsiteX0" fmla="*/ 0 w 9117905"/>
              <a:gd name="connsiteY0" fmla="*/ 14288 h 1531144"/>
              <a:gd name="connsiteX1" fmla="*/ 9117905 w 9117905"/>
              <a:gd name="connsiteY1" fmla="*/ 0 h 1531144"/>
              <a:gd name="connsiteX2" fmla="*/ 9117905 w 9117905"/>
              <a:gd name="connsiteY2" fmla="*/ 257175 h 1531144"/>
              <a:gd name="connsiteX3" fmla="*/ 6308030 w 9117905"/>
              <a:gd name="connsiteY3" fmla="*/ 1531144 h 1531144"/>
              <a:gd name="connsiteX4" fmla="*/ 2310 w 9117905"/>
              <a:gd name="connsiteY4" fmla="*/ 376237 h 1531144"/>
              <a:gd name="connsiteX5" fmla="*/ 0 w 9117905"/>
              <a:gd name="connsiteY5" fmla="*/ 14288 h 1531144"/>
              <a:gd name="connsiteX0" fmla="*/ 0 w 9117905"/>
              <a:gd name="connsiteY0" fmla="*/ 14288 h 1450181"/>
              <a:gd name="connsiteX1" fmla="*/ 9117905 w 9117905"/>
              <a:gd name="connsiteY1" fmla="*/ 0 h 1450181"/>
              <a:gd name="connsiteX2" fmla="*/ 9117905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8994819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9106070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06070"/>
              <a:gd name="connsiteY0" fmla="*/ 0 h 1435893"/>
              <a:gd name="connsiteX1" fmla="*/ 9013755 w 9106070"/>
              <a:gd name="connsiteY1" fmla="*/ 97630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2 h 1435895"/>
              <a:gd name="connsiteX1" fmla="*/ 9096602 w 9106070"/>
              <a:gd name="connsiteY1" fmla="*/ 0 h 1435895"/>
              <a:gd name="connsiteX2" fmla="*/ 9106070 w 9106070"/>
              <a:gd name="connsiteY2" fmla="*/ 242889 h 1435895"/>
              <a:gd name="connsiteX3" fmla="*/ 6260689 w 9106070"/>
              <a:gd name="connsiteY3" fmla="*/ 1435895 h 1435895"/>
              <a:gd name="connsiteX4" fmla="*/ 2310 w 9106070"/>
              <a:gd name="connsiteY4" fmla="*/ 361951 h 1435895"/>
              <a:gd name="connsiteX5" fmla="*/ 0 w 9106070"/>
              <a:gd name="connsiteY5" fmla="*/ 2 h 1435895"/>
              <a:gd name="connsiteX0" fmla="*/ 0 w 9106070"/>
              <a:gd name="connsiteY0" fmla="*/ 0 h 1435893"/>
              <a:gd name="connsiteX1" fmla="*/ 8973515 w 9106070"/>
              <a:gd name="connsiteY1" fmla="*/ 123823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7145 h 1443038"/>
              <a:gd name="connsiteX1" fmla="*/ 9089499 w 9106070"/>
              <a:gd name="connsiteY1" fmla="*/ 0 h 1443038"/>
              <a:gd name="connsiteX2" fmla="*/ 9106070 w 9106070"/>
              <a:gd name="connsiteY2" fmla="*/ 250032 h 1443038"/>
              <a:gd name="connsiteX3" fmla="*/ 6260689 w 9106070"/>
              <a:gd name="connsiteY3" fmla="*/ 1443038 h 1443038"/>
              <a:gd name="connsiteX4" fmla="*/ 2310 w 9106070"/>
              <a:gd name="connsiteY4" fmla="*/ 369094 h 1443038"/>
              <a:gd name="connsiteX5" fmla="*/ 0 w 9106070"/>
              <a:gd name="connsiteY5" fmla="*/ 7145 h 1443038"/>
              <a:gd name="connsiteX0" fmla="*/ 0 w 9089499"/>
              <a:gd name="connsiteY0" fmla="*/ 7145 h 1443038"/>
              <a:gd name="connsiteX1" fmla="*/ 9089499 w 9089499"/>
              <a:gd name="connsiteY1" fmla="*/ 0 h 1443038"/>
              <a:gd name="connsiteX2" fmla="*/ 8923808 w 9089499"/>
              <a:gd name="connsiteY2" fmla="*/ 197644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4767 w 9089499"/>
              <a:gd name="connsiteY2" fmla="*/ 247650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8982984 w 9089499"/>
              <a:gd name="connsiteY2" fmla="*/ 202406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130131 w 9089499"/>
              <a:gd name="connsiteY4" fmla="*/ 266700 h 1443038"/>
              <a:gd name="connsiteX5" fmla="*/ 0 w 9089499"/>
              <a:gd name="connsiteY5" fmla="*/ 7145 h 1443038"/>
              <a:gd name="connsiteX0" fmla="*/ 57 w 9089556"/>
              <a:gd name="connsiteY0" fmla="*/ 7145 h 1443038"/>
              <a:gd name="connsiteX1" fmla="*/ 9089556 w 9089556"/>
              <a:gd name="connsiteY1" fmla="*/ 0 h 1443038"/>
              <a:gd name="connsiteX2" fmla="*/ 9087191 w 9089556"/>
              <a:gd name="connsiteY2" fmla="*/ 254793 h 1443038"/>
              <a:gd name="connsiteX3" fmla="*/ 6260746 w 9089556"/>
              <a:gd name="connsiteY3" fmla="*/ 1443038 h 1443038"/>
              <a:gd name="connsiteX4" fmla="*/ 0 w 9089556"/>
              <a:gd name="connsiteY4" fmla="*/ 366713 h 1443038"/>
              <a:gd name="connsiteX5" fmla="*/ 57 w 9089556"/>
              <a:gd name="connsiteY5" fmla="*/ 7145 h 1443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89556" h="1443038">
                <a:moveTo>
                  <a:pt x="57" y="7145"/>
                </a:moveTo>
                <a:lnTo>
                  <a:pt x="9089556" y="0"/>
                </a:lnTo>
                <a:cubicBezTo>
                  <a:pt x="9087979" y="82550"/>
                  <a:pt x="9088768" y="172243"/>
                  <a:pt x="9087191" y="254793"/>
                </a:cubicBezTo>
                <a:lnTo>
                  <a:pt x="6260746" y="1443038"/>
                </a:lnTo>
                <a:lnTo>
                  <a:pt x="0" y="366713"/>
                </a:lnTo>
                <a:lnTo>
                  <a:pt x="57" y="7145"/>
                </a:lnTo>
                <a:close/>
              </a:path>
            </a:pathLst>
          </a:custGeom>
          <a:gradFill>
            <a:gsLst>
              <a:gs pos="0">
                <a:schemeClr val="accent1"/>
              </a:gs>
              <a:gs pos="14000">
                <a:schemeClr val="accent1">
                  <a:lumMod val="60000"/>
                  <a:lumOff val="40000"/>
                </a:schemeClr>
              </a:gs>
              <a:gs pos="83000">
                <a:schemeClr val="accent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lnSpc>
                <a:spcPct val="100000"/>
              </a:lnSpc>
            </a:pPr>
            <a:endParaRPr lang="en-US" sz="1800" b="1" kern="1200">
              <a:solidFill>
                <a:schemeClr val="lt1"/>
              </a:solidFill>
              <a:latin typeface="+mn-lt"/>
              <a:ea typeface="+mn-ea"/>
              <a:cs typeface="+mn-cs"/>
            </a:endParaRPr>
          </a:p>
        </p:txBody>
      </p:sp>
      <p:sp>
        <p:nvSpPr>
          <p:cNvPr id="8" name="Freeform 7"/>
          <p:cNvSpPr/>
          <p:nvPr/>
        </p:nvSpPr>
        <p:spPr>
          <a:xfrm>
            <a:off x="-76" y="5293518"/>
            <a:ext cx="9144093" cy="1443038"/>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355114 w 9144000"/>
              <a:gd name="connsiteY0" fmla="*/ 0 h 1562100"/>
              <a:gd name="connsiteX1" fmla="*/ 9144000 w 9144000"/>
              <a:gd name="connsiteY1" fmla="*/ 104775 h 1562100"/>
              <a:gd name="connsiteX2" fmla="*/ 9144000 w 9144000"/>
              <a:gd name="connsiteY2" fmla="*/ 361950 h 1562100"/>
              <a:gd name="connsiteX3" fmla="*/ 6334125 w 9144000"/>
              <a:gd name="connsiteY3" fmla="*/ 1562100 h 1562100"/>
              <a:gd name="connsiteX4" fmla="*/ 0 w 9144000"/>
              <a:gd name="connsiteY4" fmla="*/ 495300 h 1562100"/>
              <a:gd name="connsiteX5" fmla="*/ 355114 w 9144000"/>
              <a:gd name="connsiteY5" fmla="*/ 0 h 1562100"/>
              <a:gd name="connsiteX0" fmla="*/ 411923 w 9144000"/>
              <a:gd name="connsiteY0" fmla="*/ 83344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411923 w 9144000"/>
              <a:gd name="connsiteY5" fmla="*/ 83344 h 1457325"/>
              <a:gd name="connsiteX0" fmla="*/ 28462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8462 w 9144000"/>
              <a:gd name="connsiteY5" fmla="*/ 9525 h 1457325"/>
              <a:gd name="connsiteX0" fmla="*/ 108942 w 9144000"/>
              <a:gd name="connsiteY0" fmla="*/ 10477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108942 w 9144000"/>
              <a:gd name="connsiteY5" fmla="*/ 104775 h 1457325"/>
              <a:gd name="connsiteX0" fmla="*/ 26095 w 9144000"/>
              <a:gd name="connsiteY0" fmla="*/ 14288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6095 w 9144000"/>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12977 w 9117905"/>
              <a:gd name="connsiteY4" fmla="*/ 311944 h 1457325"/>
              <a:gd name="connsiteX5" fmla="*/ 0 w 9117905"/>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310 w 9117905"/>
              <a:gd name="connsiteY4" fmla="*/ 376237 h 1457325"/>
              <a:gd name="connsiteX5" fmla="*/ 0 w 9117905"/>
              <a:gd name="connsiteY5" fmla="*/ 14288 h 1457325"/>
              <a:gd name="connsiteX0" fmla="*/ 0 w 9117905"/>
              <a:gd name="connsiteY0" fmla="*/ 14288 h 1531144"/>
              <a:gd name="connsiteX1" fmla="*/ 9117905 w 9117905"/>
              <a:gd name="connsiteY1" fmla="*/ 0 h 1531144"/>
              <a:gd name="connsiteX2" fmla="*/ 9117905 w 9117905"/>
              <a:gd name="connsiteY2" fmla="*/ 257175 h 1531144"/>
              <a:gd name="connsiteX3" fmla="*/ 6308030 w 9117905"/>
              <a:gd name="connsiteY3" fmla="*/ 1531144 h 1531144"/>
              <a:gd name="connsiteX4" fmla="*/ 2310 w 9117905"/>
              <a:gd name="connsiteY4" fmla="*/ 376237 h 1531144"/>
              <a:gd name="connsiteX5" fmla="*/ 0 w 9117905"/>
              <a:gd name="connsiteY5" fmla="*/ 14288 h 1531144"/>
              <a:gd name="connsiteX0" fmla="*/ 0 w 9117905"/>
              <a:gd name="connsiteY0" fmla="*/ 14288 h 1450181"/>
              <a:gd name="connsiteX1" fmla="*/ 9117905 w 9117905"/>
              <a:gd name="connsiteY1" fmla="*/ 0 h 1450181"/>
              <a:gd name="connsiteX2" fmla="*/ 9117905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8994819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9106070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06070"/>
              <a:gd name="connsiteY0" fmla="*/ 0 h 1435893"/>
              <a:gd name="connsiteX1" fmla="*/ 9013755 w 9106070"/>
              <a:gd name="connsiteY1" fmla="*/ 97630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2 h 1435895"/>
              <a:gd name="connsiteX1" fmla="*/ 9096602 w 9106070"/>
              <a:gd name="connsiteY1" fmla="*/ 0 h 1435895"/>
              <a:gd name="connsiteX2" fmla="*/ 9106070 w 9106070"/>
              <a:gd name="connsiteY2" fmla="*/ 242889 h 1435895"/>
              <a:gd name="connsiteX3" fmla="*/ 6260689 w 9106070"/>
              <a:gd name="connsiteY3" fmla="*/ 1435895 h 1435895"/>
              <a:gd name="connsiteX4" fmla="*/ 2310 w 9106070"/>
              <a:gd name="connsiteY4" fmla="*/ 361951 h 1435895"/>
              <a:gd name="connsiteX5" fmla="*/ 0 w 9106070"/>
              <a:gd name="connsiteY5" fmla="*/ 2 h 1435895"/>
              <a:gd name="connsiteX0" fmla="*/ 0 w 9106070"/>
              <a:gd name="connsiteY0" fmla="*/ 0 h 1435893"/>
              <a:gd name="connsiteX1" fmla="*/ 8973515 w 9106070"/>
              <a:gd name="connsiteY1" fmla="*/ 123823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7145 h 1443038"/>
              <a:gd name="connsiteX1" fmla="*/ 9089499 w 9106070"/>
              <a:gd name="connsiteY1" fmla="*/ 0 h 1443038"/>
              <a:gd name="connsiteX2" fmla="*/ 9106070 w 9106070"/>
              <a:gd name="connsiteY2" fmla="*/ 250032 h 1443038"/>
              <a:gd name="connsiteX3" fmla="*/ 6260689 w 9106070"/>
              <a:gd name="connsiteY3" fmla="*/ 1443038 h 1443038"/>
              <a:gd name="connsiteX4" fmla="*/ 2310 w 9106070"/>
              <a:gd name="connsiteY4" fmla="*/ 369094 h 1443038"/>
              <a:gd name="connsiteX5" fmla="*/ 0 w 9106070"/>
              <a:gd name="connsiteY5" fmla="*/ 7145 h 1443038"/>
              <a:gd name="connsiteX0" fmla="*/ 0 w 9089499"/>
              <a:gd name="connsiteY0" fmla="*/ 7145 h 1443038"/>
              <a:gd name="connsiteX1" fmla="*/ 9089499 w 9089499"/>
              <a:gd name="connsiteY1" fmla="*/ 0 h 1443038"/>
              <a:gd name="connsiteX2" fmla="*/ 8923808 w 9089499"/>
              <a:gd name="connsiteY2" fmla="*/ 197644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4767 w 9089499"/>
              <a:gd name="connsiteY2" fmla="*/ 247650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8982984 w 9089499"/>
              <a:gd name="connsiteY2" fmla="*/ 202406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130131 w 9089499"/>
              <a:gd name="connsiteY4" fmla="*/ 266700 h 1443038"/>
              <a:gd name="connsiteX5" fmla="*/ 0 w 9089499"/>
              <a:gd name="connsiteY5" fmla="*/ 7145 h 1443038"/>
              <a:gd name="connsiteX0" fmla="*/ 57 w 9089556"/>
              <a:gd name="connsiteY0" fmla="*/ 7145 h 1443038"/>
              <a:gd name="connsiteX1" fmla="*/ 9089556 w 9089556"/>
              <a:gd name="connsiteY1" fmla="*/ 0 h 1443038"/>
              <a:gd name="connsiteX2" fmla="*/ 9087191 w 9089556"/>
              <a:gd name="connsiteY2" fmla="*/ 254793 h 1443038"/>
              <a:gd name="connsiteX3" fmla="*/ 6260746 w 9089556"/>
              <a:gd name="connsiteY3" fmla="*/ 1443038 h 1443038"/>
              <a:gd name="connsiteX4" fmla="*/ 0 w 9089556"/>
              <a:gd name="connsiteY4" fmla="*/ 366713 h 1443038"/>
              <a:gd name="connsiteX5" fmla="*/ 57 w 9089556"/>
              <a:gd name="connsiteY5" fmla="*/ 7145 h 1443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89556" h="1443038">
                <a:moveTo>
                  <a:pt x="57" y="7145"/>
                </a:moveTo>
                <a:lnTo>
                  <a:pt x="9089556" y="0"/>
                </a:lnTo>
                <a:cubicBezTo>
                  <a:pt x="9087979" y="82550"/>
                  <a:pt x="9088768" y="172243"/>
                  <a:pt x="9087191" y="254793"/>
                </a:cubicBezTo>
                <a:lnTo>
                  <a:pt x="6260746" y="1443038"/>
                </a:lnTo>
                <a:lnTo>
                  <a:pt x="0" y="366713"/>
                </a:lnTo>
                <a:lnTo>
                  <a:pt x="57" y="7145"/>
                </a:lnTo>
                <a:close/>
              </a:path>
            </a:pathLst>
          </a:custGeom>
          <a:gradFill>
            <a:gsLst>
              <a:gs pos="41000">
                <a:schemeClr val="accent1">
                  <a:alpha val="0"/>
                </a:schemeClr>
              </a:gs>
              <a:gs pos="57000">
                <a:schemeClr val="accent1">
                  <a:lumMod val="40000"/>
                  <a:lumOff val="60000"/>
                </a:schemeClr>
              </a:gs>
              <a:gs pos="100000">
                <a:schemeClr val="accent1">
                  <a:alpha val="0"/>
                </a:schemeClr>
              </a:gs>
            </a:gsLst>
            <a:lin ang="6000000" scaled="0"/>
          </a:gra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lnSpc>
                <a:spcPct val="100000"/>
              </a:lnSpc>
            </a:pPr>
            <a:endParaRPr lang="en-US" sz="1800" b="1" kern="1200">
              <a:solidFill>
                <a:schemeClr val="lt1"/>
              </a:solidFill>
              <a:latin typeface="+mn-lt"/>
              <a:ea typeface="+mn-ea"/>
              <a:cs typeface="+mn-cs"/>
            </a:endParaRPr>
          </a:p>
        </p:txBody>
      </p:sp>
      <p:sp>
        <p:nvSpPr>
          <p:cNvPr id="9" name="Freeform 8"/>
          <p:cNvSpPr/>
          <p:nvPr/>
        </p:nvSpPr>
        <p:spPr>
          <a:xfrm>
            <a:off x="0" y="5545932"/>
            <a:ext cx="9146383" cy="1314449"/>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33337 h 1214437"/>
              <a:gd name="connsiteX1" fmla="*/ 6305550 w 9134475"/>
              <a:gd name="connsiteY1" fmla="*/ 1100137 h 1214437"/>
              <a:gd name="connsiteX2" fmla="*/ 9044270 w 9134475"/>
              <a:gd name="connsiteY2" fmla="*/ 0 h 1214437"/>
              <a:gd name="connsiteX3" fmla="*/ 9134475 w 9134475"/>
              <a:gd name="connsiteY3" fmla="*/ 1214437 h 1214437"/>
              <a:gd name="connsiteX4" fmla="*/ 0 w 9134475"/>
              <a:gd name="connsiteY4" fmla="*/ 1214437 h 1214437"/>
              <a:gd name="connsiteX5" fmla="*/ 0 w 9134475"/>
              <a:gd name="connsiteY5" fmla="*/ 33337 h 1214437"/>
              <a:gd name="connsiteX0" fmla="*/ 0 w 9134475"/>
              <a:gd name="connsiteY0" fmla="*/ 130968 h 1312068"/>
              <a:gd name="connsiteX1" fmla="*/ 6305550 w 9134475"/>
              <a:gd name="connsiteY1" fmla="*/ 1197768 h 1312068"/>
              <a:gd name="connsiteX2" fmla="*/ 9113111 w 9134475"/>
              <a:gd name="connsiteY2" fmla="*/ 0 h 1312068"/>
              <a:gd name="connsiteX3" fmla="*/ 9134475 w 9134475"/>
              <a:gd name="connsiteY3" fmla="*/ 1312068 h 1312068"/>
              <a:gd name="connsiteX4" fmla="*/ 0 w 9134475"/>
              <a:gd name="connsiteY4" fmla="*/ 1312068 h 1312068"/>
              <a:gd name="connsiteX5" fmla="*/ 0 w 9134475"/>
              <a:gd name="connsiteY5" fmla="*/ 130968 h 1312068"/>
              <a:gd name="connsiteX0" fmla="*/ 0 w 9113111"/>
              <a:gd name="connsiteY0" fmla="*/ 130968 h 1312068"/>
              <a:gd name="connsiteX1" fmla="*/ 6305550 w 9113111"/>
              <a:gd name="connsiteY1" fmla="*/ 1197768 h 1312068"/>
              <a:gd name="connsiteX2" fmla="*/ 9113111 w 9113111"/>
              <a:gd name="connsiteY2" fmla="*/ 0 h 1312068"/>
              <a:gd name="connsiteX3" fmla="*/ 8958813 w 9113111"/>
              <a:gd name="connsiteY3" fmla="*/ 1009649 h 1312068"/>
              <a:gd name="connsiteX4" fmla="*/ 0 w 9113111"/>
              <a:gd name="connsiteY4" fmla="*/ 1312068 h 1312068"/>
              <a:gd name="connsiteX5" fmla="*/ 0 w 9113111"/>
              <a:gd name="connsiteY5" fmla="*/ 130968 h 1312068"/>
              <a:gd name="connsiteX0" fmla="*/ 0 w 9117860"/>
              <a:gd name="connsiteY0" fmla="*/ 130968 h 1314449"/>
              <a:gd name="connsiteX1" fmla="*/ 6305550 w 9117860"/>
              <a:gd name="connsiteY1" fmla="*/ 1197768 h 1314449"/>
              <a:gd name="connsiteX2" fmla="*/ 9113111 w 9117860"/>
              <a:gd name="connsiteY2" fmla="*/ 0 h 1314449"/>
              <a:gd name="connsiteX3" fmla="*/ 9117860 w 9117860"/>
              <a:gd name="connsiteY3" fmla="*/ 1314449 h 1314449"/>
              <a:gd name="connsiteX4" fmla="*/ 0 w 9117860"/>
              <a:gd name="connsiteY4" fmla="*/ 1312068 h 1314449"/>
              <a:gd name="connsiteX5" fmla="*/ 0 w 9117860"/>
              <a:gd name="connsiteY5" fmla="*/ 130968 h 1314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17860" h="1314449">
                <a:moveTo>
                  <a:pt x="0" y="130968"/>
                </a:moveTo>
                <a:lnTo>
                  <a:pt x="6305550" y="1197768"/>
                </a:lnTo>
                <a:lnTo>
                  <a:pt x="9113111" y="0"/>
                </a:lnTo>
                <a:lnTo>
                  <a:pt x="9117860" y="1314449"/>
                </a:lnTo>
                <a:lnTo>
                  <a:pt x="0" y="1312068"/>
                </a:lnTo>
                <a:lnTo>
                  <a:pt x="0" y="130968"/>
                </a:lnTo>
                <a:close/>
              </a:path>
            </a:pathLst>
          </a:custGeom>
          <a:gradFill>
            <a:gsLst>
              <a:gs pos="0">
                <a:schemeClr val="accent3">
                  <a:lumMod val="40000"/>
                  <a:lumOff val="60000"/>
                </a:schemeClr>
              </a:gs>
              <a:gs pos="50000">
                <a:schemeClr val="accent3"/>
              </a:gs>
              <a:gs pos="100000">
                <a:schemeClr val="accent3">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US" b="1"/>
          </a:p>
        </p:txBody>
      </p:sp>
      <p:sp>
        <p:nvSpPr>
          <p:cNvPr id="2" name="Title 1"/>
          <p:cNvSpPr>
            <a:spLocks noGrp="1"/>
          </p:cNvSpPr>
          <p:nvPr>
            <p:ph type="ctrTitle"/>
          </p:nvPr>
        </p:nvSpPr>
        <p:spPr>
          <a:xfrm>
            <a:off x="4572000" y="1676400"/>
            <a:ext cx="3886200" cy="1524000"/>
          </a:xfrm>
        </p:spPr>
        <p:txBody>
          <a:bodyPr anchor="b" anchorCtr="0"/>
          <a:lstStyle>
            <a:lvl1pPr algn="l">
              <a:defRPr/>
            </a:lvl1pPr>
          </a:lstStyle>
          <a:p>
            <a:r>
              <a:rPr lang="en-US"/>
              <a:t>Click to edit Master title style</a:t>
            </a:r>
            <a:endParaRPr lang="en-US" dirty="0"/>
          </a:p>
        </p:txBody>
      </p:sp>
      <p:sp>
        <p:nvSpPr>
          <p:cNvPr id="3" name="Subtitle 2"/>
          <p:cNvSpPr>
            <a:spLocks noGrp="1"/>
          </p:cNvSpPr>
          <p:nvPr>
            <p:ph type="subTitle" idx="1"/>
          </p:nvPr>
        </p:nvSpPr>
        <p:spPr>
          <a:xfrm>
            <a:off x="4572000" y="3203574"/>
            <a:ext cx="3886200" cy="1825625"/>
          </a:xfrm>
        </p:spPr>
        <p:txBody>
          <a:bodyPr>
            <a:normAutofit/>
          </a:bodyPr>
          <a:lstStyle>
            <a:lvl1pPr marL="0" indent="0" algn="l">
              <a:buNone/>
              <a:defRPr sz="2000">
                <a:solidFill>
                  <a:schemeClr val="tx2"/>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0" name="Rectangle 9"/>
          <p:cNvSpPr/>
          <p:nvPr/>
        </p:nvSpPr>
        <p:spPr>
          <a:xfrm>
            <a:off x="0" y="5262465"/>
            <a:ext cx="9144000" cy="7464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0"/>
          <p:cNvSpPr/>
          <p:nvPr/>
        </p:nvSpPr>
        <p:spPr>
          <a:xfrm>
            <a:off x="130" y="5502670"/>
            <a:ext cx="9144066" cy="1271150"/>
          </a:xfrm>
          <a:custGeom>
            <a:avLst/>
            <a:gdLst>
              <a:gd name="connsiteX0" fmla="*/ 9331 w 9144000"/>
              <a:gd name="connsiteY0" fmla="*/ 111968 h 1278294"/>
              <a:gd name="connsiteX1" fmla="*/ 6288833 w 9144000"/>
              <a:gd name="connsiteY1" fmla="*/ 1194319 h 1278294"/>
              <a:gd name="connsiteX2" fmla="*/ 9144000 w 9144000"/>
              <a:gd name="connsiteY2" fmla="*/ 0 h 1278294"/>
              <a:gd name="connsiteX3" fmla="*/ 9144000 w 9144000"/>
              <a:gd name="connsiteY3" fmla="*/ 83976 h 1278294"/>
              <a:gd name="connsiteX4" fmla="*/ 6279502 w 9144000"/>
              <a:gd name="connsiteY4" fmla="*/ 1278294 h 1278294"/>
              <a:gd name="connsiteX5" fmla="*/ 0 w 9144000"/>
              <a:gd name="connsiteY5" fmla="*/ 195943 h 1278294"/>
              <a:gd name="connsiteX6" fmla="*/ 9331 w 9144000"/>
              <a:gd name="connsiteY6" fmla="*/ 111968 h 1278294"/>
              <a:gd name="connsiteX0" fmla="*/ 0 w 9134669"/>
              <a:gd name="connsiteY0" fmla="*/ 111968 h 1278294"/>
              <a:gd name="connsiteX1" fmla="*/ 6279502 w 9134669"/>
              <a:gd name="connsiteY1" fmla="*/ 1194319 h 1278294"/>
              <a:gd name="connsiteX2" fmla="*/ 9134669 w 9134669"/>
              <a:gd name="connsiteY2" fmla="*/ 0 h 1278294"/>
              <a:gd name="connsiteX3" fmla="*/ 9134669 w 9134669"/>
              <a:gd name="connsiteY3" fmla="*/ 83976 h 1278294"/>
              <a:gd name="connsiteX4" fmla="*/ 6270171 w 9134669"/>
              <a:gd name="connsiteY4" fmla="*/ 1278294 h 1278294"/>
              <a:gd name="connsiteX5" fmla="*/ 171644 w 9134669"/>
              <a:gd name="connsiteY5" fmla="*/ 388824 h 1278294"/>
              <a:gd name="connsiteX6" fmla="*/ 0 w 9134669"/>
              <a:gd name="connsiteY6" fmla="*/ 111968 h 1278294"/>
              <a:gd name="connsiteX0" fmla="*/ 0 w 9134669"/>
              <a:gd name="connsiteY0" fmla="*/ 111968 h 1278294"/>
              <a:gd name="connsiteX1" fmla="*/ 6279502 w 9134669"/>
              <a:gd name="connsiteY1" fmla="*/ 1194319 h 1278294"/>
              <a:gd name="connsiteX2" fmla="*/ 9134669 w 9134669"/>
              <a:gd name="connsiteY2" fmla="*/ 0 h 1278294"/>
              <a:gd name="connsiteX3" fmla="*/ 9134669 w 9134669"/>
              <a:gd name="connsiteY3" fmla="*/ 83976 h 1278294"/>
              <a:gd name="connsiteX4" fmla="*/ 6270171 w 9134669"/>
              <a:gd name="connsiteY4" fmla="*/ 1278294 h 1278294"/>
              <a:gd name="connsiteX5" fmla="*/ 194 w 9134669"/>
              <a:gd name="connsiteY5" fmla="*/ 195943 h 1278294"/>
              <a:gd name="connsiteX6" fmla="*/ 0 w 9134669"/>
              <a:gd name="connsiteY6" fmla="*/ 111968 h 1278294"/>
              <a:gd name="connsiteX0" fmla="*/ 49877 w 9134540"/>
              <a:gd name="connsiteY0" fmla="*/ 42912 h 1278294"/>
              <a:gd name="connsiteX1" fmla="*/ 6279373 w 9134540"/>
              <a:gd name="connsiteY1" fmla="*/ 1194319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49877 w 9134540"/>
              <a:gd name="connsiteY6" fmla="*/ 42912 h 1278294"/>
              <a:gd name="connsiteX0" fmla="*/ 2252 w 9134540"/>
              <a:gd name="connsiteY0" fmla="*/ 116731 h 1278294"/>
              <a:gd name="connsiteX1" fmla="*/ 6279373 w 9134540"/>
              <a:gd name="connsiteY1" fmla="*/ 1194319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78294"/>
              <a:gd name="connsiteX1" fmla="*/ 6279373 w 9134540"/>
              <a:gd name="connsiteY1" fmla="*/ 1234801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78294"/>
              <a:gd name="connsiteX1" fmla="*/ 6307948 w 9134540"/>
              <a:gd name="connsiteY1" fmla="*/ 1189558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28287"/>
              <a:gd name="connsiteX1" fmla="*/ 6307948 w 9134540"/>
              <a:gd name="connsiteY1" fmla="*/ 1189558 h 1228287"/>
              <a:gd name="connsiteX2" fmla="*/ 9134540 w 9134540"/>
              <a:gd name="connsiteY2" fmla="*/ 0 h 1228287"/>
              <a:gd name="connsiteX3" fmla="*/ 9134540 w 9134540"/>
              <a:gd name="connsiteY3" fmla="*/ 83976 h 1228287"/>
              <a:gd name="connsiteX4" fmla="*/ 6270042 w 9134540"/>
              <a:gd name="connsiteY4" fmla="*/ 1228287 h 1228287"/>
              <a:gd name="connsiteX5" fmla="*/ 65 w 9134540"/>
              <a:gd name="connsiteY5" fmla="*/ 195943 h 1228287"/>
              <a:gd name="connsiteX6" fmla="*/ 2252 w 9134540"/>
              <a:gd name="connsiteY6" fmla="*/ 116731 h 1228287"/>
              <a:gd name="connsiteX0" fmla="*/ 2252 w 9134540"/>
              <a:gd name="connsiteY0" fmla="*/ 116731 h 1266387"/>
              <a:gd name="connsiteX1" fmla="*/ 6307948 w 9134540"/>
              <a:gd name="connsiteY1" fmla="*/ 1189558 h 1266387"/>
              <a:gd name="connsiteX2" fmla="*/ 9134540 w 9134540"/>
              <a:gd name="connsiteY2" fmla="*/ 0 h 1266387"/>
              <a:gd name="connsiteX3" fmla="*/ 9134540 w 9134540"/>
              <a:gd name="connsiteY3" fmla="*/ 83976 h 1266387"/>
              <a:gd name="connsiteX4" fmla="*/ 6315286 w 9134540"/>
              <a:gd name="connsiteY4" fmla="*/ 1266387 h 1266387"/>
              <a:gd name="connsiteX5" fmla="*/ 65 w 9134540"/>
              <a:gd name="connsiteY5" fmla="*/ 195943 h 1266387"/>
              <a:gd name="connsiteX6" fmla="*/ 2252 w 9134540"/>
              <a:gd name="connsiteY6" fmla="*/ 116731 h 1266387"/>
              <a:gd name="connsiteX0" fmla="*/ 2252 w 9134540"/>
              <a:gd name="connsiteY0" fmla="*/ 152450 h 1302106"/>
              <a:gd name="connsiteX1" fmla="*/ 6307948 w 9134540"/>
              <a:gd name="connsiteY1" fmla="*/ 1225277 h 1302106"/>
              <a:gd name="connsiteX2" fmla="*/ 8932134 w 9134540"/>
              <a:gd name="connsiteY2" fmla="*/ 0 h 1302106"/>
              <a:gd name="connsiteX3" fmla="*/ 9134540 w 9134540"/>
              <a:gd name="connsiteY3" fmla="*/ 119695 h 1302106"/>
              <a:gd name="connsiteX4" fmla="*/ 6315286 w 9134540"/>
              <a:gd name="connsiteY4" fmla="*/ 1302106 h 1302106"/>
              <a:gd name="connsiteX5" fmla="*/ 65 w 9134540"/>
              <a:gd name="connsiteY5" fmla="*/ 231662 h 1302106"/>
              <a:gd name="connsiteX6" fmla="*/ 2252 w 9134540"/>
              <a:gd name="connsiteY6" fmla="*/ 152450 h 1302106"/>
              <a:gd name="connsiteX0" fmla="*/ 2252 w 9144066"/>
              <a:gd name="connsiteY0" fmla="*/ 121494 h 1271150"/>
              <a:gd name="connsiteX1" fmla="*/ 6307948 w 9144066"/>
              <a:gd name="connsiteY1" fmla="*/ 1194321 h 1271150"/>
              <a:gd name="connsiteX2" fmla="*/ 9144066 w 9144066"/>
              <a:gd name="connsiteY2" fmla="*/ 0 h 1271150"/>
              <a:gd name="connsiteX3" fmla="*/ 9134540 w 9144066"/>
              <a:gd name="connsiteY3" fmla="*/ 88739 h 1271150"/>
              <a:gd name="connsiteX4" fmla="*/ 6315286 w 9144066"/>
              <a:gd name="connsiteY4" fmla="*/ 1271150 h 1271150"/>
              <a:gd name="connsiteX5" fmla="*/ 65 w 9144066"/>
              <a:gd name="connsiteY5" fmla="*/ 200706 h 1271150"/>
              <a:gd name="connsiteX6" fmla="*/ 2252 w 9144066"/>
              <a:gd name="connsiteY6" fmla="*/ 121494 h 1271150"/>
              <a:gd name="connsiteX0" fmla="*/ 2252 w 9144066"/>
              <a:gd name="connsiteY0" fmla="*/ 121494 h 1271150"/>
              <a:gd name="connsiteX1" fmla="*/ 6307948 w 9144066"/>
              <a:gd name="connsiteY1" fmla="*/ 1194321 h 1271150"/>
              <a:gd name="connsiteX2" fmla="*/ 9144066 w 9144066"/>
              <a:gd name="connsiteY2" fmla="*/ 0 h 1271150"/>
              <a:gd name="connsiteX3" fmla="*/ 9051196 w 9144066"/>
              <a:gd name="connsiteY3" fmla="*/ 236376 h 1271150"/>
              <a:gd name="connsiteX4" fmla="*/ 6315286 w 9144066"/>
              <a:gd name="connsiteY4" fmla="*/ 1271150 h 1271150"/>
              <a:gd name="connsiteX5" fmla="*/ 65 w 9144066"/>
              <a:gd name="connsiteY5" fmla="*/ 200706 h 1271150"/>
              <a:gd name="connsiteX6" fmla="*/ 2252 w 9144066"/>
              <a:gd name="connsiteY6" fmla="*/ 121494 h 1271150"/>
              <a:gd name="connsiteX0" fmla="*/ 2252 w 9144066"/>
              <a:gd name="connsiteY0" fmla="*/ 121494 h 1271150"/>
              <a:gd name="connsiteX1" fmla="*/ 6307948 w 9144066"/>
              <a:gd name="connsiteY1" fmla="*/ 1194321 h 1271150"/>
              <a:gd name="connsiteX2" fmla="*/ 9144066 w 9144066"/>
              <a:gd name="connsiteY2" fmla="*/ 0 h 1271150"/>
              <a:gd name="connsiteX3" fmla="*/ 9141683 w 9144066"/>
              <a:gd name="connsiteY3" fmla="*/ 79214 h 1271150"/>
              <a:gd name="connsiteX4" fmla="*/ 6315286 w 9144066"/>
              <a:gd name="connsiteY4" fmla="*/ 1271150 h 1271150"/>
              <a:gd name="connsiteX5" fmla="*/ 65 w 9144066"/>
              <a:gd name="connsiteY5" fmla="*/ 200706 h 1271150"/>
              <a:gd name="connsiteX6" fmla="*/ 2252 w 9144066"/>
              <a:gd name="connsiteY6" fmla="*/ 121494 h 1271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66" h="1271150">
                <a:moveTo>
                  <a:pt x="2252" y="121494"/>
                </a:moveTo>
                <a:lnTo>
                  <a:pt x="6307948" y="1194321"/>
                </a:lnTo>
                <a:lnTo>
                  <a:pt x="9144066" y="0"/>
                </a:lnTo>
                <a:cubicBezTo>
                  <a:pt x="9143272" y="26405"/>
                  <a:pt x="9142477" y="52809"/>
                  <a:pt x="9141683" y="79214"/>
                </a:cubicBezTo>
                <a:lnTo>
                  <a:pt x="6315286" y="1271150"/>
                </a:lnTo>
                <a:lnTo>
                  <a:pt x="65" y="200706"/>
                </a:lnTo>
                <a:cubicBezTo>
                  <a:pt x="0" y="172714"/>
                  <a:pt x="2317" y="149486"/>
                  <a:pt x="2252" y="12149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9EB5ECD5-515E-4817-8A06-1D2ED2C83850}" type="datetime4">
              <a:rPr lang="en-US" smtClean="0"/>
              <a:pPr/>
              <a:t>March 2, 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normAutofit/>
          </a:bodyPr>
          <a:lstStyle/>
          <a:p>
            <a:fld id="{1D72EBF8-7CF5-44B7-B2BF-E22DE4D0703D}"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Freeform 6"/>
          <p:cNvSpPr/>
          <p:nvPr/>
        </p:nvSpPr>
        <p:spPr>
          <a:xfrm>
            <a:off x="0" y="5457825"/>
            <a:ext cx="7239000" cy="140017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chemeClr val="accent1"/>
              </a:gs>
              <a:gs pos="52000">
                <a:schemeClr val="accent1">
                  <a:lumMod val="40000"/>
                  <a:lumOff val="60000"/>
                </a:schemeClr>
              </a:gs>
              <a:gs pos="66000">
                <a:schemeClr val="accent1"/>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1807389" y="6148043"/>
            <a:ext cx="7338991" cy="711996"/>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chemeClr val="accent3"/>
              </a:gs>
              <a:gs pos="40000">
                <a:schemeClr val="accent3">
                  <a:lumMod val="40000"/>
                  <a:lumOff val="60000"/>
                </a:schemeClr>
              </a:gs>
              <a:gs pos="48000">
                <a:schemeClr val="accent3"/>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685800" y="1600201"/>
            <a:ext cx="7772400" cy="3733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reeform 8"/>
          <p:cNvSpPr/>
          <p:nvPr/>
        </p:nvSpPr>
        <p:spPr>
          <a:xfrm>
            <a:off x="-196" y="5412337"/>
            <a:ext cx="7605568" cy="927910"/>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p:nvSpPr>
        <p:spPr>
          <a:xfrm>
            <a:off x="1680725" y="6116507"/>
            <a:ext cx="7465656" cy="741493"/>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732D1919-1B5F-4141-B613-3E5C6008A186}" type="datetime4">
              <a:rPr lang="en-US" smtClean="0"/>
              <a:pPr/>
              <a:t>March 2, 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72EBF8-7CF5-44B7-B2BF-E22DE4D0703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Freeform 6"/>
          <p:cNvSpPr/>
          <p:nvPr/>
        </p:nvSpPr>
        <p:spPr>
          <a:xfrm>
            <a:off x="0" y="5545932"/>
            <a:ext cx="9146383" cy="1314449"/>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33337 h 1214437"/>
              <a:gd name="connsiteX1" fmla="*/ 6305550 w 9134475"/>
              <a:gd name="connsiteY1" fmla="*/ 1100137 h 1214437"/>
              <a:gd name="connsiteX2" fmla="*/ 9044270 w 9134475"/>
              <a:gd name="connsiteY2" fmla="*/ 0 h 1214437"/>
              <a:gd name="connsiteX3" fmla="*/ 9134475 w 9134475"/>
              <a:gd name="connsiteY3" fmla="*/ 1214437 h 1214437"/>
              <a:gd name="connsiteX4" fmla="*/ 0 w 9134475"/>
              <a:gd name="connsiteY4" fmla="*/ 1214437 h 1214437"/>
              <a:gd name="connsiteX5" fmla="*/ 0 w 9134475"/>
              <a:gd name="connsiteY5" fmla="*/ 33337 h 1214437"/>
              <a:gd name="connsiteX0" fmla="*/ 0 w 9134475"/>
              <a:gd name="connsiteY0" fmla="*/ 130968 h 1312068"/>
              <a:gd name="connsiteX1" fmla="*/ 6305550 w 9134475"/>
              <a:gd name="connsiteY1" fmla="*/ 1197768 h 1312068"/>
              <a:gd name="connsiteX2" fmla="*/ 9113111 w 9134475"/>
              <a:gd name="connsiteY2" fmla="*/ 0 h 1312068"/>
              <a:gd name="connsiteX3" fmla="*/ 9134475 w 9134475"/>
              <a:gd name="connsiteY3" fmla="*/ 1312068 h 1312068"/>
              <a:gd name="connsiteX4" fmla="*/ 0 w 9134475"/>
              <a:gd name="connsiteY4" fmla="*/ 1312068 h 1312068"/>
              <a:gd name="connsiteX5" fmla="*/ 0 w 9134475"/>
              <a:gd name="connsiteY5" fmla="*/ 130968 h 1312068"/>
              <a:gd name="connsiteX0" fmla="*/ 0 w 9113111"/>
              <a:gd name="connsiteY0" fmla="*/ 130968 h 1312068"/>
              <a:gd name="connsiteX1" fmla="*/ 6305550 w 9113111"/>
              <a:gd name="connsiteY1" fmla="*/ 1197768 h 1312068"/>
              <a:gd name="connsiteX2" fmla="*/ 9113111 w 9113111"/>
              <a:gd name="connsiteY2" fmla="*/ 0 h 1312068"/>
              <a:gd name="connsiteX3" fmla="*/ 8958813 w 9113111"/>
              <a:gd name="connsiteY3" fmla="*/ 1009649 h 1312068"/>
              <a:gd name="connsiteX4" fmla="*/ 0 w 9113111"/>
              <a:gd name="connsiteY4" fmla="*/ 1312068 h 1312068"/>
              <a:gd name="connsiteX5" fmla="*/ 0 w 9113111"/>
              <a:gd name="connsiteY5" fmla="*/ 130968 h 1312068"/>
              <a:gd name="connsiteX0" fmla="*/ 0 w 9117860"/>
              <a:gd name="connsiteY0" fmla="*/ 130968 h 1314449"/>
              <a:gd name="connsiteX1" fmla="*/ 6305550 w 9117860"/>
              <a:gd name="connsiteY1" fmla="*/ 1197768 h 1314449"/>
              <a:gd name="connsiteX2" fmla="*/ 9113111 w 9117860"/>
              <a:gd name="connsiteY2" fmla="*/ 0 h 1314449"/>
              <a:gd name="connsiteX3" fmla="*/ 9117860 w 9117860"/>
              <a:gd name="connsiteY3" fmla="*/ 1314449 h 1314449"/>
              <a:gd name="connsiteX4" fmla="*/ 0 w 9117860"/>
              <a:gd name="connsiteY4" fmla="*/ 1312068 h 1314449"/>
              <a:gd name="connsiteX5" fmla="*/ 0 w 9117860"/>
              <a:gd name="connsiteY5" fmla="*/ 130968 h 1314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17860" h="1314449">
                <a:moveTo>
                  <a:pt x="0" y="130968"/>
                </a:moveTo>
                <a:lnTo>
                  <a:pt x="6305550" y="1197768"/>
                </a:lnTo>
                <a:lnTo>
                  <a:pt x="9113111" y="0"/>
                </a:lnTo>
                <a:lnTo>
                  <a:pt x="9117860" y="1314449"/>
                </a:lnTo>
                <a:lnTo>
                  <a:pt x="0" y="1312068"/>
                </a:lnTo>
                <a:lnTo>
                  <a:pt x="0" y="130968"/>
                </a:lnTo>
                <a:close/>
              </a:path>
            </a:pathLst>
          </a:custGeom>
          <a:gradFill>
            <a:gsLst>
              <a:gs pos="0">
                <a:schemeClr val="accent1">
                  <a:lumMod val="40000"/>
                  <a:lumOff val="60000"/>
                </a:schemeClr>
              </a:gs>
              <a:gs pos="50000">
                <a:schemeClr val="accent1"/>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lnSpc>
                <a:spcPct val="100000"/>
              </a:lnSpc>
            </a:pPr>
            <a:endParaRPr lang="en-US" sz="1800" kern="1200">
              <a:solidFill>
                <a:schemeClr val="lt1"/>
              </a:solidFill>
              <a:latin typeface="+mn-lt"/>
              <a:ea typeface="+mn-ea"/>
              <a:cs typeface="+mn-cs"/>
            </a:endParaRPr>
          </a:p>
        </p:txBody>
      </p:sp>
      <p:sp>
        <p:nvSpPr>
          <p:cNvPr id="8" name="Freeform 7"/>
          <p:cNvSpPr/>
          <p:nvPr/>
        </p:nvSpPr>
        <p:spPr>
          <a:xfrm>
            <a:off x="-76" y="5293518"/>
            <a:ext cx="9144093" cy="1443038"/>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355114 w 9144000"/>
              <a:gd name="connsiteY0" fmla="*/ 0 h 1562100"/>
              <a:gd name="connsiteX1" fmla="*/ 9144000 w 9144000"/>
              <a:gd name="connsiteY1" fmla="*/ 104775 h 1562100"/>
              <a:gd name="connsiteX2" fmla="*/ 9144000 w 9144000"/>
              <a:gd name="connsiteY2" fmla="*/ 361950 h 1562100"/>
              <a:gd name="connsiteX3" fmla="*/ 6334125 w 9144000"/>
              <a:gd name="connsiteY3" fmla="*/ 1562100 h 1562100"/>
              <a:gd name="connsiteX4" fmla="*/ 0 w 9144000"/>
              <a:gd name="connsiteY4" fmla="*/ 495300 h 1562100"/>
              <a:gd name="connsiteX5" fmla="*/ 355114 w 9144000"/>
              <a:gd name="connsiteY5" fmla="*/ 0 h 1562100"/>
              <a:gd name="connsiteX0" fmla="*/ 411923 w 9144000"/>
              <a:gd name="connsiteY0" fmla="*/ 83344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411923 w 9144000"/>
              <a:gd name="connsiteY5" fmla="*/ 83344 h 1457325"/>
              <a:gd name="connsiteX0" fmla="*/ 28462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8462 w 9144000"/>
              <a:gd name="connsiteY5" fmla="*/ 9525 h 1457325"/>
              <a:gd name="connsiteX0" fmla="*/ 108942 w 9144000"/>
              <a:gd name="connsiteY0" fmla="*/ 10477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108942 w 9144000"/>
              <a:gd name="connsiteY5" fmla="*/ 104775 h 1457325"/>
              <a:gd name="connsiteX0" fmla="*/ 26095 w 9144000"/>
              <a:gd name="connsiteY0" fmla="*/ 14288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6095 w 9144000"/>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12977 w 9117905"/>
              <a:gd name="connsiteY4" fmla="*/ 311944 h 1457325"/>
              <a:gd name="connsiteX5" fmla="*/ 0 w 9117905"/>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310 w 9117905"/>
              <a:gd name="connsiteY4" fmla="*/ 376237 h 1457325"/>
              <a:gd name="connsiteX5" fmla="*/ 0 w 9117905"/>
              <a:gd name="connsiteY5" fmla="*/ 14288 h 1457325"/>
              <a:gd name="connsiteX0" fmla="*/ 0 w 9117905"/>
              <a:gd name="connsiteY0" fmla="*/ 14288 h 1531144"/>
              <a:gd name="connsiteX1" fmla="*/ 9117905 w 9117905"/>
              <a:gd name="connsiteY1" fmla="*/ 0 h 1531144"/>
              <a:gd name="connsiteX2" fmla="*/ 9117905 w 9117905"/>
              <a:gd name="connsiteY2" fmla="*/ 257175 h 1531144"/>
              <a:gd name="connsiteX3" fmla="*/ 6308030 w 9117905"/>
              <a:gd name="connsiteY3" fmla="*/ 1531144 h 1531144"/>
              <a:gd name="connsiteX4" fmla="*/ 2310 w 9117905"/>
              <a:gd name="connsiteY4" fmla="*/ 376237 h 1531144"/>
              <a:gd name="connsiteX5" fmla="*/ 0 w 9117905"/>
              <a:gd name="connsiteY5" fmla="*/ 14288 h 1531144"/>
              <a:gd name="connsiteX0" fmla="*/ 0 w 9117905"/>
              <a:gd name="connsiteY0" fmla="*/ 14288 h 1450181"/>
              <a:gd name="connsiteX1" fmla="*/ 9117905 w 9117905"/>
              <a:gd name="connsiteY1" fmla="*/ 0 h 1450181"/>
              <a:gd name="connsiteX2" fmla="*/ 9117905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8994819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9106070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06070"/>
              <a:gd name="connsiteY0" fmla="*/ 0 h 1435893"/>
              <a:gd name="connsiteX1" fmla="*/ 9013755 w 9106070"/>
              <a:gd name="connsiteY1" fmla="*/ 97630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2 h 1435895"/>
              <a:gd name="connsiteX1" fmla="*/ 9096602 w 9106070"/>
              <a:gd name="connsiteY1" fmla="*/ 0 h 1435895"/>
              <a:gd name="connsiteX2" fmla="*/ 9106070 w 9106070"/>
              <a:gd name="connsiteY2" fmla="*/ 242889 h 1435895"/>
              <a:gd name="connsiteX3" fmla="*/ 6260689 w 9106070"/>
              <a:gd name="connsiteY3" fmla="*/ 1435895 h 1435895"/>
              <a:gd name="connsiteX4" fmla="*/ 2310 w 9106070"/>
              <a:gd name="connsiteY4" fmla="*/ 361951 h 1435895"/>
              <a:gd name="connsiteX5" fmla="*/ 0 w 9106070"/>
              <a:gd name="connsiteY5" fmla="*/ 2 h 1435895"/>
              <a:gd name="connsiteX0" fmla="*/ 0 w 9106070"/>
              <a:gd name="connsiteY0" fmla="*/ 0 h 1435893"/>
              <a:gd name="connsiteX1" fmla="*/ 8973515 w 9106070"/>
              <a:gd name="connsiteY1" fmla="*/ 123823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7145 h 1443038"/>
              <a:gd name="connsiteX1" fmla="*/ 9089499 w 9106070"/>
              <a:gd name="connsiteY1" fmla="*/ 0 h 1443038"/>
              <a:gd name="connsiteX2" fmla="*/ 9106070 w 9106070"/>
              <a:gd name="connsiteY2" fmla="*/ 250032 h 1443038"/>
              <a:gd name="connsiteX3" fmla="*/ 6260689 w 9106070"/>
              <a:gd name="connsiteY3" fmla="*/ 1443038 h 1443038"/>
              <a:gd name="connsiteX4" fmla="*/ 2310 w 9106070"/>
              <a:gd name="connsiteY4" fmla="*/ 369094 h 1443038"/>
              <a:gd name="connsiteX5" fmla="*/ 0 w 9106070"/>
              <a:gd name="connsiteY5" fmla="*/ 7145 h 1443038"/>
              <a:gd name="connsiteX0" fmla="*/ 0 w 9089499"/>
              <a:gd name="connsiteY0" fmla="*/ 7145 h 1443038"/>
              <a:gd name="connsiteX1" fmla="*/ 9089499 w 9089499"/>
              <a:gd name="connsiteY1" fmla="*/ 0 h 1443038"/>
              <a:gd name="connsiteX2" fmla="*/ 8923808 w 9089499"/>
              <a:gd name="connsiteY2" fmla="*/ 197644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4767 w 9089499"/>
              <a:gd name="connsiteY2" fmla="*/ 247650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8982984 w 9089499"/>
              <a:gd name="connsiteY2" fmla="*/ 202406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130131 w 9089499"/>
              <a:gd name="connsiteY4" fmla="*/ 266700 h 1443038"/>
              <a:gd name="connsiteX5" fmla="*/ 0 w 9089499"/>
              <a:gd name="connsiteY5" fmla="*/ 7145 h 1443038"/>
              <a:gd name="connsiteX0" fmla="*/ 57 w 9089556"/>
              <a:gd name="connsiteY0" fmla="*/ 7145 h 1443038"/>
              <a:gd name="connsiteX1" fmla="*/ 9089556 w 9089556"/>
              <a:gd name="connsiteY1" fmla="*/ 0 h 1443038"/>
              <a:gd name="connsiteX2" fmla="*/ 9087191 w 9089556"/>
              <a:gd name="connsiteY2" fmla="*/ 254793 h 1443038"/>
              <a:gd name="connsiteX3" fmla="*/ 6260746 w 9089556"/>
              <a:gd name="connsiteY3" fmla="*/ 1443038 h 1443038"/>
              <a:gd name="connsiteX4" fmla="*/ 0 w 9089556"/>
              <a:gd name="connsiteY4" fmla="*/ 366713 h 1443038"/>
              <a:gd name="connsiteX5" fmla="*/ 57 w 9089556"/>
              <a:gd name="connsiteY5" fmla="*/ 7145 h 1443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89556" h="1443038">
                <a:moveTo>
                  <a:pt x="57" y="7145"/>
                </a:moveTo>
                <a:lnTo>
                  <a:pt x="9089556" y="0"/>
                </a:lnTo>
                <a:cubicBezTo>
                  <a:pt x="9087979" y="82550"/>
                  <a:pt x="9088768" y="172243"/>
                  <a:pt x="9087191" y="254793"/>
                </a:cubicBezTo>
                <a:lnTo>
                  <a:pt x="6260746" y="1443038"/>
                </a:lnTo>
                <a:lnTo>
                  <a:pt x="0" y="366713"/>
                </a:lnTo>
                <a:lnTo>
                  <a:pt x="57" y="7145"/>
                </a:lnTo>
                <a:close/>
              </a:path>
            </a:pathLst>
          </a:custGeom>
          <a:gradFill>
            <a:gsLst>
              <a:gs pos="0">
                <a:srgbClr val="000000"/>
              </a:gs>
              <a:gs pos="14000">
                <a:srgbClr val="333333"/>
              </a:gs>
              <a:gs pos="83000">
                <a:srgbClr val="00000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lnSpc>
                <a:spcPct val="100000"/>
              </a:lnSpc>
            </a:pPr>
            <a:endParaRPr lang="en-US" sz="1800" kern="1200">
              <a:solidFill>
                <a:schemeClr val="lt1"/>
              </a:solidFill>
              <a:latin typeface="+mn-lt"/>
              <a:ea typeface="+mn-ea"/>
              <a:cs typeface="+mn-cs"/>
            </a:endParaRPr>
          </a:p>
        </p:txBody>
      </p:sp>
      <p:sp>
        <p:nvSpPr>
          <p:cNvPr id="9" name="Freeform 8"/>
          <p:cNvSpPr/>
          <p:nvPr/>
        </p:nvSpPr>
        <p:spPr>
          <a:xfrm>
            <a:off x="-76" y="5293518"/>
            <a:ext cx="9144093" cy="1443038"/>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355114 w 9144000"/>
              <a:gd name="connsiteY0" fmla="*/ 0 h 1562100"/>
              <a:gd name="connsiteX1" fmla="*/ 9144000 w 9144000"/>
              <a:gd name="connsiteY1" fmla="*/ 104775 h 1562100"/>
              <a:gd name="connsiteX2" fmla="*/ 9144000 w 9144000"/>
              <a:gd name="connsiteY2" fmla="*/ 361950 h 1562100"/>
              <a:gd name="connsiteX3" fmla="*/ 6334125 w 9144000"/>
              <a:gd name="connsiteY3" fmla="*/ 1562100 h 1562100"/>
              <a:gd name="connsiteX4" fmla="*/ 0 w 9144000"/>
              <a:gd name="connsiteY4" fmla="*/ 495300 h 1562100"/>
              <a:gd name="connsiteX5" fmla="*/ 355114 w 9144000"/>
              <a:gd name="connsiteY5" fmla="*/ 0 h 1562100"/>
              <a:gd name="connsiteX0" fmla="*/ 411923 w 9144000"/>
              <a:gd name="connsiteY0" fmla="*/ 83344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411923 w 9144000"/>
              <a:gd name="connsiteY5" fmla="*/ 83344 h 1457325"/>
              <a:gd name="connsiteX0" fmla="*/ 28462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8462 w 9144000"/>
              <a:gd name="connsiteY5" fmla="*/ 9525 h 1457325"/>
              <a:gd name="connsiteX0" fmla="*/ 108942 w 9144000"/>
              <a:gd name="connsiteY0" fmla="*/ 10477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108942 w 9144000"/>
              <a:gd name="connsiteY5" fmla="*/ 104775 h 1457325"/>
              <a:gd name="connsiteX0" fmla="*/ 26095 w 9144000"/>
              <a:gd name="connsiteY0" fmla="*/ 14288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6095 w 9144000"/>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12977 w 9117905"/>
              <a:gd name="connsiteY4" fmla="*/ 311944 h 1457325"/>
              <a:gd name="connsiteX5" fmla="*/ 0 w 9117905"/>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310 w 9117905"/>
              <a:gd name="connsiteY4" fmla="*/ 376237 h 1457325"/>
              <a:gd name="connsiteX5" fmla="*/ 0 w 9117905"/>
              <a:gd name="connsiteY5" fmla="*/ 14288 h 1457325"/>
              <a:gd name="connsiteX0" fmla="*/ 0 w 9117905"/>
              <a:gd name="connsiteY0" fmla="*/ 14288 h 1531144"/>
              <a:gd name="connsiteX1" fmla="*/ 9117905 w 9117905"/>
              <a:gd name="connsiteY1" fmla="*/ 0 h 1531144"/>
              <a:gd name="connsiteX2" fmla="*/ 9117905 w 9117905"/>
              <a:gd name="connsiteY2" fmla="*/ 257175 h 1531144"/>
              <a:gd name="connsiteX3" fmla="*/ 6308030 w 9117905"/>
              <a:gd name="connsiteY3" fmla="*/ 1531144 h 1531144"/>
              <a:gd name="connsiteX4" fmla="*/ 2310 w 9117905"/>
              <a:gd name="connsiteY4" fmla="*/ 376237 h 1531144"/>
              <a:gd name="connsiteX5" fmla="*/ 0 w 9117905"/>
              <a:gd name="connsiteY5" fmla="*/ 14288 h 1531144"/>
              <a:gd name="connsiteX0" fmla="*/ 0 w 9117905"/>
              <a:gd name="connsiteY0" fmla="*/ 14288 h 1450181"/>
              <a:gd name="connsiteX1" fmla="*/ 9117905 w 9117905"/>
              <a:gd name="connsiteY1" fmla="*/ 0 h 1450181"/>
              <a:gd name="connsiteX2" fmla="*/ 9117905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8994819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9106070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06070"/>
              <a:gd name="connsiteY0" fmla="*/ 0 h 1435893"/>
              <a:gd name="connsiteX1" fmla="*/ 9013755 w 9106070"/>
              <a:gd name="connsiteY1" fmla="*/ 97630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2 h 1435895"/>
              <a:gd name="connsiteX1" fmla="*/ 9096602 w 9106070"/>
              <a:gd name="connsiteY1" fmla="*/ 0 h 1435895"/>
              <a:gd name="connsiteX2" fmla="*/ 9106070 w 9106070"/>
              <a:gd name="connsiteY2" fmla="*/ 242889 h 1435895"/>
              <a:gd name="connsiteX3" fmla="*/ 6260689 w 9106070"/>
              <a:gd name="connsiteY3" fmla="*/ 1435895 h 1435895"/>
              <a:gd name="connsiteX4" fmla="*/ 2310 w 9106070"/>
              <a:gd name="connsiteY4" fmla="*/ 361951 h 1435895"/>
              <a:gd name="connsiteX5" fmla="*/ 0 w 9106070"/>
              <a:gd name="connsiteY5" fmla="*/ 2 h 1435895"/>
              <a:gd name="connsiteX0" fmla="*/ 0 w 9106070"/>
              <a:gd name="connsiteY0" fmla="*/ 0 h 1435893"/>
              <a:gd name="connsiteX1" fmla="*/ 8973515 w 9106070"/>
              <a:gd name="connsiteY1" fmla="*/ 123823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7145 h 1443038"/>
              <a:gd name="connsiteX1" fmla="*/ 9089499 w 9106070"/>
              <a:gd name="connsiteY1" fmla="*/ 0 h 1443038"/>
              <a:gd name="connsiteX2" fmla="*/ 9106070 w 9106070"/>
              <a:gd name="connsiteY2" fmla="*/ 250032 h 1443038"/>
              <a:gd name="connsiteX3" fmla="*/ 6260689 w 9106070"/>
              <a:gd name="connsiteY3" fmla="*/ 1443038 h 1443038"/>
              <a:gd name="connsiteX4" fmla="*/ 2310 w 9106070"/>
              <a:gd name="connsiteY4" fmla="*/ 369094 h 1443038"/>
              <a:gd name="connsiteX5" fmla="*/ 0 w 9106070"/>
              <a:gd name="connsiteY5" fmla="*/ 7145 h 1443038"/>
              <a:gd name="connsiteX0" fmla="*/ 0 w 9089499"/>
              <a:gd name="connsiteY0" fmla="*/ 7145 h 1443038"/>
              <a:gd name="connsiteX1" fmla="*/ 9089499 w 9089499"/>
              <a:gd name="connsiteY1" fmla="*/ 0 h 1443038"/>
              <a:gd name="connsiteX2" fmla="*/ 8923808 w 9089499"/>
              <a:gd name="connsiteY2" fmla="*/ 197644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4767 w 9089499"/>
              <a:gd name="connsiteY2" fmla="*/ 247650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8982984 w 9089499"/>
              <a:gd name="connsiteY2" fmla="*/ 202406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130131 w 9089499"/>
              <a:gd name="connsiteY4" fmla="*/ 266700 h 1443038"/>
              <a:gd name="connsiteX5" fmla="*/ 0 w 9089499"/>
              <a:gd name="connsiteY5" fmla="*/ 7145 h 1443038"/>
              <a:gd name="connsiteX0" fmla="*/ 57 w 9089556"/>
              <a:gd name="connsiteY0" fmla="*/ 7145 h 1443038"/>
              <a:gd name="connsiteX1" fmla="*/ 9089556 w 9089556"/>
              <a:gd name="connsiteY1" fmla="*/ 0 h 1443038"/>
              <a:gd name="connsiteX2" fmla="*/ 9087191 w 9089556"/>
              <a:gd name="connsiteY2" fmla="*/ 254793 h 1443038"/>
              <a:gd name="connsiteX3" fmla="*/ 6260746 w 9089556"/>
              <a:gd name="connsiteY3" fmla="*/ 1443038 h 1443038"/>
              <a:gd name="connsiteX4" fmla="*/ 0 w 9089556"/>
              <a:gd name="connsiteY4" fmla="*/ 366713 h 1443038"/>
              <a:gd name="connsiteX5" fmla="*/ 57 w 9089556"/>
              <a:gd name="connsiteY5" fmla="*/ 7145 h 1443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89556" h="1443038">
                <a:moveTo>
                  <a:pt x="57" y="7145"/>
                </a:moveTo>
                <a:lnTo>
                  <a:pt x="9089556" y="0"/>
                </a:lnTo>
                <a:cubicBezTo>
                  <a:pt x="9087979" y="82550"/>
                  <a:pt x="9088768" y="172243"/>
                  <a:pt x="9087191" y="254793"/>
                </a:cubicBezTo>
                <a:lnTo>
                  <a:pt x="6260746" y="1443038"/>
                </a:lnTo>
                <a:lnTo>
                  <a:pt x="0" y="366713"/>
                </a:lnTo>
                <a:lnTo>
                  <a:pt x="57" y="7145"/>
                </a:lnTo>
                <a:close/>
              </a:path>
            </a:pathLst>
          </a:custGeom>
          <a:gradFill>
            <a:gsLst>
              <a:gs pos="41000">
                <a:srgbClr val="000000">
                  <a:alpha val="0"/>
                </a:srgbClr>
              </a:gs>
              <a:gs pos="57000">
                <a:srgbClr val="4D4D4D"/>
              </a:gs>
              <a:gs pos="100000">
                <a:srgbClr val="000000">
                  <a:alpha val="0"/>
                </a:srgbClr>
              </a:gs>
            </a:gsLst>
            <a:lin ang="6000000" scaled="0"/>
          </a:gra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lnSpc>
                <a:spcPct val="100000"/>
              </a:lnSpc>
            </a:pPr>
            <a:endParaRPr lang="en-US" sz="1800" kern="1200">
              <a:solidFill>
                <a:schemeClr val="lt1"/>
              </a:solidFill>
              <a:latin typeface="+mn-lt"/>
              <a:ea typeface="+mn-ea"/>
              <a:cs typeface="+mn-cs"/>
            </a:endParaRPr>
          </a:p>
        </p:txBody>
      </p:sp>
      <p:sp>
        <p:nvSpPr>
          <p:cNvPr id="2" name="Title 1"/>
          <p:cNvSpPr>
            <a:spLocks noGrp="1"/>
          </p:cNvSpPr>
          <p:nvPr>
            <p:ph type="title"/>
          </p:nvPr>
        </p:nvSpPr>
        <p:spPr>
          <a:xfrm>
            <a:off x="722313" y="3633787"/>
            <a:ext cx="7772400" cy="1362075"/>
          </a:xfrm>
        </p:spPr>
        <p:txBody>
          <a:bodyPr anchor="t"/>
          <a:lstStyle>
            <a:lvl1pPr algn="l">
              <a:defRPr sz="4000" b="0" i="0" cap="all" baseline="0"/>
            </a:lvl1pPr>
          </a:lstStyle>
          <a:p>
            <a:r>
              <a:rPr lang="en-US"/>
              <a:t>Click to edit Master title style</a:t>
            </a:r>
            <a:endParaRPr lang="en-US" dirty="0"/>
          </a:p>
        </p:txBody>
      </p:sp>
      <p:sp>
        <p:nvSpPr>
          <p:cNvPr id="3" name="Text Placeholder 2"/>
          <p:cNvSpPr>
            <a:spLocks noGrp="1"/>
          </p:cNvSpPr>
          <p:nvPr>
            <p:ph type="body" idx="1"/>
          </p:nvPr>
        </p:nvSpPr>
        <p:spPr>
          <a:xfrm>
            <a:off x="722313" y="2133600"/>
            <a:ext cx="7772400" cy="1500187"/>
          </a:xfrm>
        </p:spPr>
        <p:txBody>
          <a:bodyPr anchor="b"/>
          <a:lstStyle>
            <a:lvl1pPr marL="0" indent="0">
              <a:buNone/>
              <a:defRPr sz="200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10" name="Rectangle 9"/>
          <p:cNvSpPr/>
          <p:nvPr/>
        </p:nvSpPr>
        <p:spPr>
          <a:xfrm>
            <a:off x="0" y="5262465"/>
            <a:ext cx="9144000" cy="7464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0"/>
          <p:cNvSpPr/>
          <p:nvPr/>
        </p:nvSpPr>
        <p:spPr>
          <a:xfrm>
            <a:off x="130" y="5502670"/>
            <a:ext cx="9144066" cy="1271150"/>
          </a:xfrm>
          <a:custGeom>
            <a:avLst/>
            <a:gdLst>
              <a:gd name="connsiteX0" fmla="*/ 9331 w 9144000"/>
              <a:gd name="connsiteY0" fmla="*/ 111968 h 1278294"/>
              <a:gd name="connsiteX1" fmla="*/ 6288833 w 9144000"/>
              <a:gd name="connsiteY1" fmla="*/ 1194319 h 1278294"/>
              <a:gd name="connsiteX2" fmla="*/ 9144000 w 9144000"/>
              <a:gd name="connsiteY2" fmla="*/ 0 h 1278294"/>
              <a:gd name="connsiteX3" fmla="*/ 9144000 w 9144000"/>
              <a:gd name="connsiteY3" fmla="*/ 83976 h 1278294"/>
              <a:gd name="connsiteX4" fmla="*/ 6279502 w 9144000"/>
              <a:gd name="connsiteY4" fmla="*/ 1278294 h 1278294"/>
              <a:gd name="connsiteX5" fmla="*/ 0 w 9144000"/>
              <a:gd name="connsiteY5" fmla="*/ 195943 h 1278294"/>
              <a:gd name="connsiteX6" fmla="*/ 9331 w 9144000"/>
              <a:gd name="connsiteY6" fmla="*/ 111968 h 1278294"/>
              <a:gd name="connsiteX0" fmla="*/ 0 w 9134669"/>
              <a:gd name="connsiteY0" fmla="*/ 111968 h 1278294"/>
              <a:gd name="connsiteX1" fmla="*/ 6279502 w 9134669"/>
              <a:gd name="connsiteY1" fmla="*/ 1194319 h 1278294"/>
              <a:gd name="connsiteX2" fmla="*/ 9134669 w 9134669"/>
              <a:gd name="connsiteY2" fmla="*/ 0 h 1278294"/>
              <a:gd name="connsiteX3" fmla="*/ 9134669 w 9134669"/>
              <a:gd name="connsiteY3" fmla="*/ 83976 h 1278294"/>
              <a:gd name="connsiteX4" fmla="*/ 6270171 w 9134669"/>
              <a:gd name="connsiteY4" fmla="*/ 1278294 h 1278294"/>
              <a:gd name="connsiteX5" fmla="*/ 171644 w 9134669"/>
              <a:gd name="connsiteY5" fmla="*/ 388824 h 1278294"/>
              <a:gd name="connsiteX6" fmla="*/ 0 w 9134669"/>
              <a:gd name="connsiteY6" fmla="*/ 111968 h 1278294"/>
              <a:gd name="connsiteX0" fmla="*/ 0 w 9134669"/>
              <a:gd name="connsiteY0" fmla="*/ 111968 h 1278294"/>
              <a:gd name="connsiteX1" fmla="*/ 6279502 w 9134669"/>
              <a:gd name="connsiteY1" fmla="*/ 1194319 h 1278294"/>
              <a:gd name="connsiteX2" fmla="*/ 9134669 w 9134669"/>
              <a:gd name="connsiteY2" fmla="*/ 0 h 1278294"/>
              <a:gd name="connsiteX3" fmla="*/ 9134669 w 9134669"/>
              <a:gd name="connsiteY3" fmla="*/ 83976 h 1278294"/>
              <a:gd name="connsiteX4" fmla="*/ 6270171 w 9134669"/>
              <a:gd name="connsiteY4" fmla="*/ 1278294 h 1278294"/>
              <a:gd name="connsiteX5" fmla="*/ 194 w 9134669"/>
              <a:gd name="connsiteY5" fmla="*/ 195943 h 1278294"/>
              <a:gd name="connsiteX6" fmla="*/ 0 w 9134669"/>
              <a:gd name="connsiteY6" fmla="*/ 111968 h 1278294"/>
              <a:gd name="connsiteX0" fmla="*/ 49877 w 9134540"/>
              <a:gd name="connsiteY0" fmla="*/ 42912 h 1278294"/>
              <a:gd name="connsiteX1" fmla="*/ 6279373 w 9134540"/>
              <a:gd name="connsiteY1" fmla="*/ 1194319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49877 w 9134540"/>
              <a:gd name="connsiteY6" fmla="*/ 42912 h 1278294"/>
              <a:gd name="connsiteX0" fmla="*/ 2252 w 9134540"/>
              <a:gd name="connsiteY0" fmla="*/ 116731 h 1278294"/>
              <a:gd name="connsiteX1" fmla="*/ 6279373 w 9134540"/>
              <a:gd name="connsiteY1" fmla="*/ 1194319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78294"/>
              <a:gd name="connsiteX1" fmla="*/ 6279373 w 9134540"/>
              <a:gd name="connsiteY1" fmla="*/ 1234801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78294"/>
              <a:gd name="connsiteX1" fmla="*/ 6307948 w 9134540"/>
              <a:gd name="connsiteY1" fmla="*/ 1189558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28287"/>
              <a:gd name="connsiteX1" fmla="*/ 6307948 w 9134540"/>
              <a:gd name="connsiteY1" fmla="*/ 1189558 h 1228287"/>
              <a:gd name="connsiteX2" fmla="*/ 9134540 w 9134540"/>
              <a:gd name="connsiteY2" fmla="*/ 0 h 1228287"/>
              <a:gd name="connsiteX3" fmla="*/ 9134540 w 9134540"/>
              <a:gd name="connsiteY3" fmla="*/ 83976 h 1228287"/>
              <a:gd name="connsiteX4" fmla="*/ 6270042 w 9134540"/>
              <a:gd name="connsiteY4" fmla="*/ 1228287 h 1228287"/>
              <a:gd name="connsiteX5" fmla="*/ 65 w 9134540"/>
              <a:gd name="connsiteY5" fmla="*/ 195943 h 1228287"/>
              <a:gd name="connsiteX6" fmla="*/ 2252 w 9134540"/>
              <a:gd name="connsiteY6" fmla="*/ 116731 h 1228287"/>
              <a:gd name="connsiteX0" fmla="*/ 2252 w 9134540"/>
              <a:gd name="connsiteY0" fmla="*/ 116731 h 1266387"/>
              <a:gd name="connsiteX1" fmla="*/ 6307948 w 9134540"/>
              <a:gd name="connsiteY1" fmla="*/ 1189558 h 1266387"/>
              <a:gd name="connsiteX2" fmla="*/ 9134540 w 9134540"/>
              <a:gd name="connsiteY2" fmla="*/ 0 h 1266387"/>
              <a:gd name="connsiteX3" fmla="*/ 9134540 w 9134540"/>
              <a:gd name="connsiteY3" fmla="*/ 83976 h 1266387"/>
              <a:gd name="connsiteX4" fmla="*/ 6315286 w 9134540"/>
              <a:gd name="connsiteY4" fmla="*/ 1266387 h 1266387"/>
              <a:gd name="connsiteX5" fmla="*/ 65 w 9134540"/>
              <a:gd name="connsiteY5" fmla="*/ 195943 h 1266387"/>
              <a:gd name="connsiteX6" fmla="*/ 2252 w 9134540"/>
              <a:gd name="connsiteY6" fmla="*/ 116731 h 1266387"/>
              <a:gd name="connsiteX0" fmla="*/ 2252 w 9134540"/>
              <a:gd name="connsiteY0" fmla="*/ 152450 h 1302106"/>
              <a:gd name="connsiteX1" fmla="*/ 6307948 w 9134540"/>
              <a:gd name="connsiteY1" fmla="*/ 1225277 h 1302106"/>
              <a:gd name="connsiteX2" fmla="*/ 8932134 w 9134540"/>
              <a:gd name="connsiteY2" fmla="*/ 0 h 1302106"/>
              <a:gd name="connsiteX3" fmla="*/ 9134540 w 9134540"/>
              <a:gd name="connsiteY3" fmla="*/ 119695 h 1302106"/>
              <a:gd name="connsiteX4" fmla="*/ 6315286 w 9134540"/>
              <a:gd name="connsiteY4" fmla="*/ 1302106 h 1302106"/>
              <a:gd name="connsiteX5" fmla="*/ 65 w 9134540"/>
              <a:gd name="connsiteY5" fmla="*/ 231662 h 1302106"/>
              <a:gd name="connsiteX6" fmla="*/ 2252 w 9134540"/>
              <a:gd name="connsiteY6" fmla="*/ 152450 h 1302106"/>
              <a:gd name="connsiteX0" fmla="*/ 2252 w 9144066"/>
              <a:gd name="connsiteY0" fmla="*/ 121494 h 1271150"/>
              <a:gd name="connsiteX1" fmla="*/ 6307948 w 9144066"/>
              <a:gd name="connsiteY1" fmla="*/ 1194321 h 1271150"/>
              <a:gd name="connsiteX2" fmla="*/ 9144066 w 9144066"/>
              <a:gd name="connsiteY2" fmla="*/ 0 h 1271150"/>
              <a:gd name="connsiteX3" fmla="*/ 9134540 w 9144066"/>
              <a:gd name="connsiteY3" fmla="*/ 88739 h 1271150"/>
              <a:gd name="connsiteX4" fmla="*/ 6315286 w 9144066"/>
              <a:gd name="connsiteY4" fmla="*/ 1271150 h 1271150"/>
              <a:gd name="connsiteX5" fmla="*/ 65 w 9144066"/>
              <a:gd name="connsiteY5" fmla="*/ 200706 h 1271150"/>
              <a:gd name="connsiteX6" fmla="*/ 2252 w 9144066"/>
              <a:gd name="connsiteY6" fmla="*/ 121494 h 1271150"/>
              <a:gd name="connsiteX0" fmla="*/ 2252 w 9144066"/>
              <a:gd name="connsiteY0" fmla="*/ 121494 h 1271150"/>
              <a:gd name="connsiteX1" fmla="*/ 6307948 w 9144066"/>
              <a:gd name="connsiteY1" fmla="*/ 1194321 h 1271150"/>
              <a:gd name="connsiteX2" fmla="*/ 9144066 w 9144066"/>
              <a:gd name="connsiteY2" fmla="*/ 0 h 1271150"/>
              <a:gd name="connsiteX3" fmla="*/ 9051196 w 9144066"/>
              <a:gd name="connsiteY3" fmla="*/ 236376 h 1271150"/>
              <a:gd name="connsiteX4" fmla="*/ 6315286 w 9144066"/>
              <a:gd name="connsiteY4" fmla="*/ 1271150 h 1271150"/>
              <a:gd name="connsiteX5" fmla="*/ 65 w 9144066"/>
              <a:gd name="connsiteY5" fmla="*/ 200706 h 1271150"/>
              <a:gd name="connsiteX6" fmla="*/ 2252 w 9144066"/>
              <a:gd name="connsiteY6" fmla="*/ 121494 h 1271150"/>
              <a:gd name="connsiteX0" fmla="*/ 2252 w 9144066"/>
              <a:gd name="connsiteY0" fmla="*/ 121494 h 1271150"/>
              <a:gd name="connsiteX1" fmla="*/ 6307948 w 9144066"/>
              <a:gd name="connsiteY1" fmla="*/ 1194321 h 1271150"/>
              <a:gd name="connsiteX2" fmla="*/ 9144066 w 9144066"/>
              <a:gd name="connsiteY2" fmla="*/ 0 h 1271150"/>
              <a:gd name="connsiteX3" fmla="*/ 9141683 w 9144066"/>
              <a:gd name="connsiteY3" fmla="*/ 79214 h 1271150"/>
              <a:gd name="connsiteX4" fmla="*/ 6315286 w 9144066"/>
              <a:gd name="connsiteY4" fmla="*/ 1271150 h 1271150"/>
              <a:gd name="connsiteX5" fmla="*/ 65 w 9144066"/>
              <a:gd name="connsiteY5" fmla="*/ 200706 h 1271150"/>
              <a:gd name="connsiteX6" fmla="*/ 2252 w 9144066"/>
              <a:gd name="connsiteY6" fmla="*/ 121494 h 1271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66" h="1271150">
                <a:moveTo>
                  <a:pt x="2252" y="121494"/>
                </a:moveTo>
                <a:lnTo>
                  <a:pt x="6307948" y="1194321"/>
                </a:lnTo>
                <a:lnTo>
                  <a:pt x="9144066" y="0"/>
                </a:lnTo>
                <a:cubicBezTo>
                  <a:pt x="9143272" y="26405"/>
                  <a:pt x="9142477" y="52809"/>
                  <a:pt x="9141683" y="79214"/>
                </a:cubicBezTo>
                <a:lnTo>
                  <a:pt x="6315286" y="1271150"/>
                </a:lnTo>
                <a:lnTo>
                  <a:pt x="65" y="200706"/>
                </a:lnTo>
                <a:cubicBezTo>
                  <a:pt x="0" y="172714"/>
                  <a:pt x="2317" y="149486"/>
                  <a:pt x="2252" y="12149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BAD22427-B1DD-49E6-9F05-DE0F1467D7DC}" type="datetime4">
              <a:rPr lang="en-US" smtClean="0"/>
              <a:pPr/>
              <a:t>March 2, 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72EBF8-7CF5-44B7-B2BF-E22DE4D0703D}"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8" name="Freeform 7"/>
          <p:cNvSpPr/>
          <p:nvPr/>
        </p:nvSpPr>
        <p:spPr>
          <a:xfrm>
            <a:off x="1807389" y="6148043"/>
            <a:ext cx="7338991" cy="711996"/>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chemeClr val="accent3"/>
              </a:gs>
              <a:gs pos="40000">
                <a:schemeClr val="accent3">
                  <a:lumMod val="40000"/>
                  <a:lumOff val="60000"/>
                </a:schemeClr>
              </a:gs>
              <a:gs pos="48000">
                <a:schemeClr val="accent3"/>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8"/>
          <p:cNvSpPr/>
          <p:nvPr/>
        </p:nvSpPr>
        <p:spPr>
          <a:xfrm>
            <a:off x="0" y="5457825"/>
            <a:ext cx="7239000" cy="140017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chemeClr val="accent1"/>
              </a:gs>
              <a:gs pos="52000">
                <a:schemeClr val="accent1">
                  <a:lumMod val="40000"/>
                  <a:lumOff val="60000"/>
                </a:schemeClr>
              </a:gs>
              <a:gs pos="66000">
                <a:schemeClr val="accent1"/>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2" name="Title 1"/>
          <p:cNvSpPr>
            <a:spLocks noGrp="1"/>
          </p:cNvSpPr>
          <p:nvPr>
            <p:ph type="title"/>
          </p:nvPr>
        </p:nvSpPr>
        <p:spPr/>
        <p:txBody>
          <a:bodyPr/>
          <a:lstStyle/>
          <a:p>
            <a:r>
              <a:rPr lang="en-US"/>
              <a:t>Click to edit Master title style</a:t>
            </a:r>
          </a:p>
        </p:txBody>
      </p:sp>
      <p:sp>
        <p:nvSpPr>
          <p:cNvPr id="10" name="Freeform 9"/>
          <p:cNvSpPr/>
          <p:nvPr/>
        </p:nvSpPr>
        <p:spPr>
          <a:xfrm>
            <a:off x="-196" y="5412337"/>
            <a:ext cx="7605568" cy="927910"/>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0"/>
          <p:cNvSpPr/>
          <p:nvPr/>
        </p:nvSpPr>
        <p:spPr>
          <a:xfrm>
            <a:off x="1680725" y="6116507"/>
            <a:ext cx="7465656" cy="741493"/>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BBCCA7B5-8BC9-491C-A887-7C3E7ED947D8}" type="datetime4">
              <a:rPr lang="en-US" smtClean="0"/>
              <a:pPr/>
              <a:t>March 2, 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72EBF8-7CF5-44B7-B2BF-E22DE4D0703D}" type="slidenum">
              <a:rPr lang="en-US" smtClean="0"/>
              <a:pPr/>
              <a:t>‹#›</a:t>
            </a:fld>
            <a:endParaRPr lang="en-US"/>
          </a:p>
        </p:txBody>
      </p:sp>
      <p:sp>
        <p:nvSpPr>
          <p:cNvPr id="13" name="Content Placeholder 12"/>
          <p:cNvSpPr>
            <a:spLocks noGrp="1"/>
          </p:cNvSpPr>
          <p:nvPr>
            <p:ph sz="quarter" idx="13"/>
          </p:nvPr>
        </p:nvSpPr>
        <p:spPr>
          <a:xfrm>
            <a:off x="685800" y="1536192"/>
            <a:ext cx="3657600" cy="38770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Content Placeholder 14"/>
          <p:cNvSpPr>
            <a:spLocks noGrp="1"/>
          </p:cNvSpPr>
          <p:nvPr>
            <p:ph sz="quarter" idx="14"/>
          </p:nvPr>
        </p:nvSpPr>
        <p:spPr>
          <a:xfrm>
            <a:off x="4800600" y="1536192"/>
            <a:ext cx="3657600" cy="38770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Freeform 9"/>
          <p:cNvSpPr/>
          <p:nvPr/>
        </p:nvSpPr>
        <p:spPr>
          <a:xfrm>
            <a:off x="1807389" y="6148043"/>
            <a:ext cx="7338991" cy="711996"/>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chemeClr val="accent1"/>
              </a:gs>
              <a:gs pos="40000">
                <a:schemeClr val="accent1">
                  <a:lumMod val="40000"/>
                  <a:lumOff val="60000"/>
                </a:schemeClr>
              </a:gs>
              <a:gs pos="48000">
                <a:schemeClr val="accent1"/>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11" name="Freeform 10"/>
          <p:cNvSpPr/>
          <p:nvPr/>
        </p:nvSpPr>
        <p:spPr>
          <a:xfrm>
            <a:off x="0" y="5457825"/>
            <a:ext cx="7239000" cy="140017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chemeClr val="accent3"/>
              </a:gs>
              <a:gs pos="52000">
                <a:schemeClr val="accent3">
                  <a:lumMod val="40000"/>
                  <a:lumOff val="60000"/>
                </a:schemeClr>
              </a:gs>
              <a:gs pos="66000">
                <a:schemeClr val="accent3"/>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85800" y="1535113"/>
            <a:ext cx="3657600" cy="639762"/>
          </a:xfrm>
        </p:spPr>
        <p:txBody>
          <a:bodyPr anchor="b">
            <a:normAutofit/>
          </a:bodyPr>
          <a:lstStyle>
            <a:lvl1pPr marL="0" indent="0">
              <a:buNone/>
              <a:defRPr sz="2000" b="0" baseline="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p:cNvSpPr>
            <a:spLocks noGrp="1"/>
          </p:cNvSpPr>
          <p:nvPr>
            <p:ph type="body" sz="quarter" idx="3"/>
          </p:nvPr>
        </p:nvSpPr>
        <p:spPr>
          <a:xfrm>
            <a:off x="4800600" y="1535113"/>
            <a:ext cx="3657600" cy="639762"/>
          </a:xfrm>
        </p:spPr>
        <p:txBody>
          <a:bodyPr anchor="b">
            <a:normAutofit/>
          </a:bodyPr>
          <a:lstStyle>
            <a:lvl1pPr marL="0" indent="0">
              <a:buNone/>
              <a:defRPr sz="20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Freeform 11"/>
          <p:cNvSpPr/>
          <p:nvPr/>
        </p:nvSpPr>
        <p:spPr>
          <a:xfrm>
            <a:off x="-196" y="5412337"/>
            <a:ext cx="7605568" cy="927910"/>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12"/>
          <p:cNvSpPr/>
          <p:nvPr/>
        </p:nvSpPr>
        <p:spPr>
          <a:xfrm>
            <a:off x="1680725" y="6116507"/>
            <a:ext cx="7465656" cy="741493"/>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Date Placeholder 6"/>
          <p:cNvSpPr>
            <a:spLocks noGrp="1"/>
          </p:cNvSpPr>
          <p:nvPr>
            <p:ph type="dt" sz="half" idx="10"/>
          </p:nvPr>
        </p:nvSpPr>
        <p:spPr/>
        <p:txBody>
          <a:bodyPr/>
          <a:lstStyle/>
          <a:p>
            <a:fld id="{BDA18ED0-40F2-434C-A848-B92581875164}" type="datetime4">
              <a:rPr lang="en-US" smtClean="0"/>
              <a:pPr/>
              <a:t>March 2, 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D72EBF8-7CF5-44B7-B2BF-E22DE4D0703D}" type="slidenum">
              <a:rPr lang="en-US" smtClean="0"/>
              <a:pPr/>
              <a:t>‹#›</a:t>
            </a:fld>
            <a:endParaRPr lang="en-US"/>
          </a:p>
        </p:txBody>
      </p:sp>
      <p:sp>
        <p:nvSpPr>
          <p:cNvPr id="15" name="Content Placeholder 14"/>
          <p:cNvSpPr>
            <a:spLocks noGrp="1"/>
          </p:cNvSpPr>
          <p:nvPr>
            <p:ph sz="quarter" idx="13"/>
          </p:nvPr>
        </p:nvSpPr>
        <p:spPr>
          <a:xfrm>
            <a:off x="685800" y="2209800"/>
            <a:ext cx="3657600" cy="3200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Content Placeholder 16"/>
          <p:cNvSpPr>
            <a:spLocks noGrp="1"/>
          </p:cNvSpPr>
          <p:nvPr>
            <p:ph sz="quarter" idx="14"/>
          </p:nvPr>
        </p:nvSpPr>
        <p:spPr>
          <a:xfrm>
            <a:off x="4800600" y="2209800"/>
            <a:ext cx="3657600" cy="3200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Freeform 5"/>
          <p:cNvSpPr/>
          <p:nvPr/>
        </p:nvSpPr>
        <p:spPr>
          <a:xfrm>
            <a:off x="1" y="5010151"/>
            <a:ext cx="7439025" cy="157162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Lst>
            <a:ahLst/>
            <a:cxnLst>
              <a:cxn ang="0">
                <a:pos x="connsiteX0" y="connsiteY0"/>
              </a:cxn>
              <a:cxn ang="0">
                <a:pos x="connsiteX1" y="connsiteY1"/>
              </a:cxn>
              <a:cxn ang="0">
                <a:pos x="connsiteX2" y="connsiteY2"/>
              </a:cxn>
              <a:cxn ang="0">
                <a:pos x="connsiteX3" y="connsiteY3"/>
              </a:cxn>
            </a:cxnLst>
            <a:rect l="l" t="t" r="r" b="b"/>
            <a:pathLst>
              <a:path w="7415827" h="1571625">
                <a:moveTo>
                  <a:pt x="0" y="0"/>
                </a:moveTo>
                <a:lnTo>
                  <a:pt x="7415827" y="866775"/>
                </a:lnTo>
                <a:lnTo>
                  <a:pt x="0" y="1571625"/>
                </a:lnTo>
                <a:lnTo>
                  <a:pt x="0" y="0"/>
                </a:lnTo>
                <a:close/>
              </a:path>
            </a:pathLst>
          </a:custGeom>
          <a:gradFill>
            <a:gsLst>
              <a:gs pos="0">
                <a:srgbClr val="000000"/>
              </a:gs>
              <a:gs pos="24000">
                <a:srgbClr val="333333"/>
              </a:gs>
              <a:gs pos="90000">
                <a:srgbClr val="00000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6"/>
          <p:cNvSpPr/>
          <p:nvPr/>
        </p:nvSpPr>
        <p:spPr>
          <a:xfrm>
            <a:off x="0" y="5731667"/>
            <a:ext cx="9147178" cy="1126333"/>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818007 h 1075182"/>
              <a:gd name="connsiteX1" fmla="*/ 9124990 w 9144000"/>
              <a:gd name="connsiteY1" fmla="*/ 0 h 1075182"/>
              <a:gd name="connsiteX2" fmla="*/ 9144000 w 9144000"/>
              <a:gd name="connsiteY2" fmla="*/ 1075182 h 1075182"/>
              <a:gd name="connsiteX3" fmla="*/ 0 w 9144000"/>
              <a:gd name="connsiteY3" fmla="*/ 1065657 h 1075182"/>
              <a:gd name="connsiteX4" fmla="*/ 20 w 9144000"/>
              <a:gd name="connsiteY4" fmla="*/ 818007 h 1075182"/>
              <a:gd name="connsiteX0" fmla="*/ 20 w 9124990"/>
              <a:gd name="connsiteY0" fmla="*/ 818007 h 1065657"/>
              <a:gd name="connsiteX1" fmla="*/ 9124990 w 9124990"/>
              <a:gd name="connsiteY1" fmla="*/ 0 h 1065657"/>
              <a:gd name="connsiteX2" fmla="*/ 8854092 w 9124990"/>
              <a:gd name="connsiteY2" fmla="*/ 585026 h 1065657"/>
              <a:gd name="connsiteX3" fmla="*/ 0 w 9124990"/>
              <a:gd name="connsiteY3" fmla="*/ 1065657 h 1065657"/>
              <a:gd name="connsiteX4" fmla="*/ 20 w 9124990"/>
              <a:gd name="connsiteY4" fmla="*/ 818007 h 1065657"/>
              <a:gd name="connsiteX0" fmla="*/ 20 w 9124990"/>
              <a:gd name="connsiteY0" fmla="*/ 818007 h 1065657"/>
              <a:gd name="connsiteX1" fmla="*/ 9124990 w 9124990"/>
              <a:gd name="connsiteY1" fmla="*/ 0 h 1065657"/>
              <a:gd name="connsiteX2" fmla="*/ 9122615 w 9124990"/>
              <a:gd name="connsiteY2" fmla="*/ 1063889 h 1065657"/>
              <a:gd name="connsiteX3" fmla="*/ 0 w 9124990"/>
              <a:gd name="connsiteY3" fmla="*/ 1065657 h 1065657"/>
              <a:gd name="connsiteX4" fmla="*/ 20 w 9124990"/>
              <a:gd name="connsiteY4" fmla="*/ 818007 h 1065657"/>
              <a:gd name="connsiteX0" fmla="*/ 20 w 9124990"/>
              <a:gd name="connsiteY0" fmla="*/ 818007 h 1065657"/>
              <a:gd name="connsiteX1" fmla="*/ 9124990 w 9124990"/>
              <a:gd name="connsiteY1" fmla="*/ 0 h 1065657"/>
              <a:gd name="connsiteX2" fmla="*/ 8766171 w 9124990"/>
              <a:gd name="connsiteY2" fmla="*/ 508228 h 1065657"/>
              <a:gd name="connsiteX3" fmla="*/ 0 w 9124990"/>
              <a:gd name="connsiteY3" fmla="*/ 1065657 h 1065657"/>
              <a:gd name="connsiteX4" fmla="*/ 20 w 9124990"/>
              <a:gd name="connsiteY4" fmla="*/ 818007 h 1065657"/>
              <a:gd name="connsiteX0" fmla="*/ 20 w 9128161"/>
              <a:gd name="connsiteY0" fmla="*/ 818007 h 1068407"/>
              <a:gd name="connsiteX1" fmla="*/ 9124990 w 9128161"/>
              <a:gd name="connsiteY1" fmla="*/ 0 h 1068407"/>
              <a:gd name="connsiteX2" fmla="*/ 9127369 w 9128161"/>
              <a:gd name="connsiteY2" fmla="*/ 1068407 h 1068407"/>
              <a:gd name="connsiteX3" fmla="*/ 0 w 9128161"/>
              <a:gd name="connsiteY3" fmla="*/ 1065657 h 1068407"/>
              <a:gd name="connsiteX4" fmla="*/ 20 w 9128161"/>
              <a:gd name="connsiteY4" fmla="*/ 818007 h 10684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28161" h="1068407">
                <a:moveTo>
                  <a:pt x="20" y="818007"/>
                </a:moveTo>
                <a:lnTo>
                  <a:pt x="9124990" y="0"/>
                </a:lnTo>
                <a:cubicBezTo>
                  <a:pt x="9124198" y="354630"/>
                  <a:pt x="9128161" y="713777"/>
                  <a:pt x="9127369" y="1068407"/>
                </a:cubicBezTo>
                <a:lnTo>
                  <a:pt x="0" y="1065657"/>
                </a:lnTo>
                <a:cubicBezTo>
                  <a:pt x="7" y="983107"/>
                  <a:pt x="13" y="900557"/>
                  <a:pt x="20" y="818007"/>
                </a:cubicBezTo>
                <a:close/>
              </a:path>
            </a:pathLst>
          </a:custGeom>
          <a:gradFill>
            <a:gsLst>
              <a:gs pos="39000">
                <a:schemeClr val="accent1"/>
              </a:gs>
              <a:gs pos="50000">
                <a:schemeClr val="accent1">
                  <a:lumMod val="40000"/>
                  <a:lumOff val="60000"/>
                </a:schemeClr>
              </a:gs>
              <a:gs pos="58000">
                <a:schemeClr val="accent1"/>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2" name="Title 1"/>
          <p:cNvSpPr>
            <a:spLocks noGrp="1"/>
          </p:cNvSpPr>
          <p:nvPr>
            <p:ph type="title"/>
          </p:nvPr>
        </p:nvSpPr>
        <p:spPr/>
        <p:txBody>
          <a:bodyPr/>
          <a:lstStyle/>
          <a:p>
            <a:r>
              <a:rPr lang="en-US"/>
              <a:t>Click to edit Master title style</a:t>
            </a:r>
          </a:p>
        </p:txBody>
      </p:sp>
      <p:sp>
        <p:nvSpPr>
          <p:cNvPr id="8" name="Freeform 7"/>
          <p:cNvSpPr/>
          <p:nvPr/>
        </p:nvSpPr>
        <p:spPr>
          <a:xfrm>
            <a:off x="0" y="4973410"/>
            <a:ext cx="7674867" cy="928299"/>
          </a:xfrm>
          <a:custGeom>
            <a:avLst/>
            <a:gdLst>
              <a:gd name="connsiteX0" fmla="*/ 0 w 7548466"/>
              <a:gd name="connsiteY0" fmla="*/ 0 h 933061"/>
              <a:gd name="connsiteX1" fmla="*/ 9331 w 7548466"/>
              <a:gd name="connsiteY1" fmla="*/ 65314 h 933061"/>
              <a:gd name="connsiteX2" fmla="*/ 7221894 w 7548466"/>
              <a:gd name="connsiteY2" fmla="*/ 933061 h 933061"/>
              <a:gd name="connsiteX3" fmla="*/ 7548466 w 7548466"/>
              <a:gd name="connsiteY3" fmla="*/ 914400 h 933061"/>
              <a:gd name="connsiteX4" fmla="*/ 0 w 7548466"/>
              <a:gd name="connsiteY4" fmla="*/ 0 h 933061"/>
              <a:gd name="connsiteX0" fmla="*/ 131163 w 7539135"/>
              <a:gd name="connsiteY0" fmla="*/ 0 h 1042598"/>
              <a:gd name="connsiteX1" fmla="*/ 0 w 7539135"/>
              <a:gd name="connsiteY1" fmla="*/ 174851 h 1042598"/>
              <a:gd name="connsiteX2" fmla="*/ 7212563 w 7539135"/>
              <a:gd name="connsiteY2" fmla="*/ 1042598 h 1042598"/>
              <a:gd name="connsiteX3" fmla="*/ 7539135 w 7539135"/>
              <a:gd name="connsiteY3" fmla="*/ 1023937 h 1042598"/>
              <a:gd name="connsiteX4" fmla="*/ 131163 w 7539135"/>
              <a:gd name="connsiteY4" fmla="*/ 0 h 1042598"/>
              <a:gd name="connsiteX0" fmla="*/ 0 w 7407972"/>
              <a:gd name="connsiteY0" fmla="*/ 0 h 1042598"/>
              <a:gd name="connsiteX1" fmla="*/ 85531 w 7407972"/>
              <a:gd name="connsiteY1" fmla="*/ 134370 h 1042598"/>
              <a:gd name="connsiteX2" fmla="*/ 7081400 w 7407972"/>
              <a:gd name="connsiteY2" fmla="*/ 1042598 h 1042598"/>
              <a:gd name="connsiteX3" fmla="*/ 7407972 w 7407972"/>
              <a:gd name="connsiteY3" fmla="*/ 1023937 h 1042598"/>
              <a:gd name="connsiteX4" fmla="*/ 0 w 7407972"/>
              <a:gd name="connsiteY4" fmla="*/ 0 h 1042598"/>
              <a:gd name="connsiteX0" fmla="*/ 131163 w 7539135"/>
              <a:gd name="connsiteY0" fmla="*/ 0 h 1042598"/>
              <a:gd name="connsiteX1" fmla="*/ 0 w 7539135"/>
              <a:gd name="connsiteY1" fmla="*/ 193902 h 1042598"/>
              <a:gd name="connsiteX2" fmla="*/ 7212563 w 7539135"/>
              <a:gd name="connsiteY2" fmla="*/ 1042598 h 1042598"/>
              <a:gd name="connsiteX3" fmla="*/ 7539135 w 7539135"/>
              <a:gd name="connsiteY3" fmla="*/ 1023937 h 1042598"/>
              <a:gd name="connsiteX4" fmla="*/ 131163 w 7539135"/>
              <a:gd name="connsiteY4" fmla="*/ 0 h 1042598"/>
              <a:gd name="connsiteX0" fmla="*/ 59725 w 7539135"/>
              <a:gd name="connsiteY0" fmla="*/ 0 h 892580"/>
              <a:gd name="connsiteX1" fmla="*/ 0 w 7539135"/>
              <a:gd name="connsiteY1" fmla="*/ 43884 h 892580"/>
              <a:gd name="connsiteX2" fmla="*/ 7212563 w 7539135"/>
              <a:gd name="connsiteY2" fmla="*/ 892580 h 892580"/>
              <a:gd name="connsiteX3" fmla="*/ 7539135 w 7539135"/>
              <a:gd name="connsiteY3" fmla="*/ 873919 h 892580"/>
              <a:gd name="connsiteX4" fmla="*/ 59725 w 7539135"/>
              <a:gd name="connsiteY4" fmla="*/ 0 h 892580"/>
              <a:gd name="connsiteX0" fmla="*/ 194 w 7539135"/>
              <a:gd name="connsiteY0" fmla="*/ 0 h 923536"/>
              <a:gd name="connsiteX1" fmla="*/ 0 w 7539135"/>
              <a:gd name="connsiteY1" fmla="*/ 74840 h 923536"/>
              <a:gd name="connsiteX2" fmla="*/ 7212563 w 7539135"/>
              <a:gd name="connsiteY2" fmla="*/ 923536 h 923536"/>
              <a:gd name="connsiteX3" fmla="*/ 7539135 w 7539135"/>
              <a:gd name="connsiteY3" fmla="*/ 904875 h 923536"/>
              <a:gd name="connsiteX4" fmla="*/ 194 w 7539135"/>
              <a:gd name="connsiteY4" fmla="*/ 0 h 923536"/>
              <a:gd name="connsiteX0" fmla="*/ 194 w 7539135"/>
              <a:gd name="connsiteY0" fmla="*/ 0 h 904875"/>
              <a:gd name="connsiteX1" fmla="*/ 0 w 7539135"/>
              <a:gd name="connsiteY1" fmla="*/ 74840 h 904875"/>
              <a:gd name="connsiteX2" fmla="*/ 7212563 w 7539135"/>
              <a:gd name="connsiteY2" fmla="*/ 883055 h 904875"/>
              <a:gd name="connsiteX3" fmla="*/ 7539135 w 7539135"/>
              <a:gd name="connsiteY3" fmla="*/ 904875 h 904875"/>
              <a:gd name="connsiteX4" fmla="*/ 194 w 7539135"/>
              <a:gd name="connsiteY4" fmla="*/ 0 h 904875"/>
              <a:gd name="connsiteX0" fmla="*/ 194 w 7703442"/>
              <a:gd name="connsiteY0" fmla="*/ 0 h 1016794"/>
              <a:gd name="connsiteX1" fmla="*/ 0 w 7703442"/>
              <a:gd name="connsiteY1" fmla="*/ 74840 h 1016794"/>
              <a:gd name="connsiteX2" fmla="*/ 7212563 w 7703442"/>
              <a:gd name="connsiteY2" fmla="*/ 883055 h 1016794"/>
              <a:gd name="connsiteX3" fmla="*/ 7703442 w 7703442"/>
              <a:gd name="connsiteY3" fmla="*/ 1016794 h 1016794"/>
              <a:gd name="connsiteX4" fmla="*/ 194 w 7703442"/>
              <a:gd name="connsiteY4" fmla="*/ 0 h 1016794"/>
              <a:gd name="connsiteX0" fmla="*/ 194 w 7674867"/>
              <a:gd name="connsiteY0" fmla="*/ 0 h 897731"/>
              <a:gd name="connsiteX1" fmla="*/ 0 w 7674867"/>
              <a:gd name="connsiteY1" fmla="*/ 74840 h 897731"/>
              <a:gd name="connsiteX2" fmla="*/ 7212563 w 7674867"/>
              <a:gd name="connsiteY2" fmla="*/ 883055 h 897731"/>
              <a:gd name="connsiteX3" fmla="*/ 7674867 w 7674867"/>
              <a:gd name="connsiteY3" fmla="*/ 897731 h 897731"/>
              <a:gd name="connsiteX4" fmla="*/ 194 w 7674867"/>
              <a:gd name="connsiteY4" fmla="*/ 0 h 897731"/>
              <a:gd name="connsiteX0" fmla="*/ 194 w 7674867"/>
              <a:gd name="connsiteY0" fmla="*/ 0 h 930680"/>
              <a:gd name="connsiteX1" fmla="*/ 0 w 7674867"/>
              <a:gd name="connsiteY1" fmla="*/ 74840 h 930680"/>
              <a:gd name="connsiteX2" fmla="*/ 7293526 w 7674867"/>
              <a:gd name="connsiteY2" fmla="*/ 930680 h 930680"/>
              <a:gd name="connsiteX3" fmla="*/ 7674867 w 7674867"/>
              <a:gd name="connsiteY3" fmla="*/ 897731 h 930680"/>
              <a:gd name="connsiteX4" fmla="*/ 194 w 7674867"/>
              <a:gd name="connsiteY4" fmla="*/ 0 h 930680"/>
              <a:gd name="connsiteX0" fmla="*/ 194 w 7674867"/>
              <a:gd name="connsiteY0" fmla="*/ 0 h 897731"/>
              <a:gd name="connsiteX1" fmla="*/ 0 w 7674867"/>
              <a:gd name="connsiteY1" fmla="*/ 74840 h 897731"/>
              <a:gd name="connsiteX2" fmla="*/ 7293526 w 7674867"/>
              <a:gd name="connsiteY2" fmla="*/ 894961 h 897731"/>
              <a:gd name="connsiteX3" fmla="*/ 7674867 w 7674867"/>
              <a:gd name="connsiteY3" fmla="*/ 897731 h 897731"/>
              <a:gd name="connsiteX4" fmla="*/ 194 w 7674867"/>
              <a:gd name="connsiteY4" fmla="*/ 0 h 897731"/>
              <a:gd name="connsiteX0" fmla="*/ 194 w 7674867"/>
              <a:gd name="connsiteY0" fmla="*/ 0 h 897731"/>
              <a:gd name="connsiteX1" fmla="*/ 0 w 7674867"/>
              <a:gd name="connsiteY1" fmla="*/ 74840 h 897731"/>
              <a:gd name="connsiteX2" fmla="*/ 7238758 w 7674867"/>
              <a:gd name="connsiteY2" fmla="*/ 894961 h 897731"/>
              <a:gd name="connsiteX3" fmla="*/ 7674867 w 7674867"/>
              <a:gd name="connsiteY3" fmla="*/ 897731 h 897731"/>
              <a:gd name="connsiteX4" fmla="*/ 194 w 7674867"/>
              <a:gd name="connsiteY4" fmla="*/ 0 h 897731"/>
              <a:gd name="connsiteX0" fmla="*/ 194 w 7674867"/>
              <a:gd name="connsiteY0" fmla="*/ 0 h 897731"/>
              <a:gd name="connsiteX1" fmla="*/ 0 w 7674867"/>
              <a:gd name="connsiteY1" fmla="*/ 74840 h 897731"/>
              <a:gd name="connsiteX2" fmla="*/ 7298289 w 7674867"/>
              <a:gd name="connsiteY2" fmla="*/ 661599 h 897731"/>
              <a:gd name="connsiteX3" fmla="*/ 7674867 w 7674867"/>
              <a:gd name="connsiteY3" fmla="*/ 897731 h 897731"/>
              <a:gd name="connsiteX4" fmla="*/ 194 w 7674867"/>
              <a:gd name="connsiteY4" fmla="*/ 0 h 897731"/>
              <a:gd name="connsiteX0" fmla="*/ 194 w 7674867"/>
              <a:gd name="connsiteY0" fmla="*/ 0 h 928299"/>
              <a:gd name="connsiteX1" fmla="*/ 0 w 7674867"/>
              <a:gd name="connsiteY1" fmla="*/ 74840 h 928299"/>
              <a:gd name="connsiteX2" fmla="*/ 7298289 w 7674867"/>
              <a:gd name="connsiteY2" fmla="*/ 928299 h 928299"/>
              <a:gd name="connsiteX3" fmla="*/ 7674867 w 7674867"/>
              <a:gd name="connsiteY3" fmla="*/ 897731 h 928299"/>
              <a:gd name="connsiteX4" fmla="*/ 194 w 7674867"/>
              <a:gd name="connsiteY4" fmla="*/ 0 h 9282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74867" h="928299">
                <a:moveTo>
                  <a:pt x="194" y="0"/>
                </a:moveTo>
                <a:cubicBezTo>
                  <a:pt x="129" y="24947"/>
                  <a:pt x="65" y="49893"/>
                  <a:pt x="0" y="74840"/>
                </a:cubicBezTo>
                <a:lnTo>
                  <a:pt x="7298289" y="928299"/>
                </a:lnTo>
                <a:lnTo>
                  <a:pt x="7674867" y="897731"/>
                </a:lnTo>
                <a:lnTo>
                  <a:pt x="194"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8"/>
          <p:cNvSpPr/>
          <p:nvPr/>
        </p:nvSpPr>
        <p:spPr>
          <a:xfrm>
            <a:off x="-2382" y="5696242"/>
            <a:ext cx="9146382" cy="930294"/>
          </a:xfrm>
          <a:custGeom>
            <a:avLst/>
            <a:gdLst>
              <a:gd name="connsiteX0" fmla="*/ 9153331 w 9153331"/>
              <a:gd name="connsiteY0" fmla="*/ 0 h 951723"/>
              <a:gd name="connsiteX1" fmla="*/ 0 w 9153331"/>
              <a:gd name="connsiteY1" fmla="*/ 867747 h 951723"/>
              <a:gd name="connsiteX2" fmla="*/ 0 w 9153331"/>
              <a:gd name="connsiteY2" fmla="*/ 951723 h 951723"/>
              <a:gd name="connsiteX3" fmla="*/ 9153331 w 9153331"/>
              <a:gd name="connsiteY3" fmla="*/ 83976 h 951723"/>
              <a:gd name="connsiteX4" fmla="*/ 9153331 w 9153331"/>
              <a:gd name="connsiteY4" fmla="*/ 0 h 951723"/>
              <a:gd name="connsiteX0" fmla="*/ 9153331 w 9153331"/>
              <a:gd name="connsiteY0" fmla="*/ 0 h 951723"/>
              <a:gd name="connsiteX1" fmla="*/ 107265 w 9153331"/>
              <a:gd name="connsiteY1" fmla="*/ 901085 h 951723"/>
              <a:gd name="connsiteX2" fmla="*/ 0 w 9153331"/>
              <a:gd name="connsiteY2" fmla="*/ 951723 h 951723"/>
              <a:gd name="connsiteX3" fmla="*/ 9153331 w 9153331"/>
              <a:gd name="connsiteY3" fmla="*/ 83976 h 951723"/>
              <a:gd name="connsiteX4" fmla="*/ 9153331 w 9153331"/>
              <a:gd name="connsiteY4" fmla="*/ 0 h 951723"/>
              <a:gd name="connsiteX0" fmla="*/ 9155715 w 9155715"/>
              <a:gd name="connsiteY0" fmla="*/ 0 h 951723"/>
              <a:gd name="connsiteX1" fmla="*/ 0 w 9155715"/>
              <a:gd name="connsiteY1" fmla="*/ 865366 h 951723"/>
              <a:gd name="connsiteX2" fmla="*/ 2384 w 9155715"/>
              <a:gd name="connsiteY2" fmla="*/ 951723 h 951723"/>
              <a:gd name="connsiteX3" fmla="*/ 9155715 w 9155715"/>
              <a:gd name="connsiteY3" fmla="*/ 83976 h 951723"/>
              <a:gd name="connsiteX4" fmla="*/ 9155715 w 9155715"/>
              <a:gd name="connsiteY4" fmla="*/ 0 h 951723"/>
              <a:gd name="connsiteX0" fmla="*/ 9155715 w 9155715"/>
              <a:gd name="connsiteY0" fmla="*/ 0 h 894573"/>
              <a:gd name="connsiteX1" fmla="*/ 0 w 9155715"/>
              <a:gd name="connsiteY1" fmla="*/ 865366 h 894573"/>
              <a:gd name="connsiteX2" fmla="*/ 197847 w 9155715"/>
              <a:gd name="connsiteY2" fmla="*/ 894573 h 894573"/>
              <a:gd name="connsiteX3" fmla="*/ 9155715 w 9155715"/>
              <a:gd name="connsiteY3" fmla="*/ 83976 h 894573"/>
              <a:gd name="connsiteX4" fmla="*/ 9155715 w 9155715"/>
              <a:gd name="connsiteY4" fmla="*/ 0 h 894573"/>
              <a:gd name="connsiteX0" fmla="*/ 9155715 w 9155715"/>
              <a:gd name="connsiteY0" fmla="*/ 0 h 946961"/>
              <a:gd name="connsiteX1" fmla="*/ 0 w 9155715"/>
              <a:gd name="connsiteY1" fmla="*/ 865366 h 946961"/>
              <a:gd name="connsiteX2" fmla="*/ 4768 w 9155715"/>
              <a:gd name="connsiteY2" fmla="*/ 946961 h 946961"/>
              <a:gd name="connsiteX3" fmla="*/ 9155715 w 9155715"/>
              <a:gd name="connsiteY3" fmla="*/ 83976 h 946961"/>
              <a:gd name="connsiteX4" fmla="*/ 9155715 w 9155715"/>
              <a:gd name="connsiteY4" fmla="*/ 0 h 946961"/>
              <a:gd name="connsiteX0" fmla="*/ 9155715 w 9155715"/>
              <a:gd name="connsiteY0" fmla="*/ 0 h 894574"/>
              <a:gd name="connsiteX1" fmla="*/ 0 w 9155715"/>
              <a:gd name="connsiteY1" fmla="*/ 865366 h 894574"/>
              <a:gd name="connsiteX2" fmla="*/ 97732 w 9155715"/>
              <a:gd name="connsiteY2" fmla="*/ 894574 h 894574"/>
              <a:gd name="connsiteX3" fmla="*/ 9155715 w 9155715"/>
              <a:gd name="connsiteY3" fmla="*/ 83976 h 894574"/>
              <a:gd name="connsiteX4" fmla="*/ 9155715 w 9155715"/>
              <a:gd name="connsiteY4" fmla="*/ 0 h 894574"/>
              <a:gd name="connsiteX0" fmla="*/ 9155715 w 9155715"/>
              <a:gd name="connsiteY0" fmla="*/ 0 h 939818"/>
              <a:gd name="connsiteX1" fmla="*/ 0 w 9155715"/>
              <a:gd name="connsiteY1" fmla="*/ 865366 h 939818"/>
              <a:gd name="connsiteX2" fmla="*/ 2384 w 9155715"/>
              <a:gd name="connsiteY2" fmla="*/ 939818 h 939818"/>
              <a:gd name="connsiteX3" fmla="*/ 9155715 w 9155715"/>
              <a:gd name="connsiteY3" fmla="*/ 83976 h 939818"/>
              <a:gd name="connsiteX4" fmla="*/ 9155715 w 9155715"/>
              <a:gd name="connsiteY4" fmla="*/ 0 h 939818"/>
              <a:gd name="connsiteX0" fmla="*/ 9015078 w 9155715"/>
              <a:gd name="connsiteY0" fmla="*/ 0 h 873143"/>
              <a:gd name="connsiteX1" fmla="*/ 0 w 9155715"/>
              <a:gd name="connsiteY1" fmla="*/ 798691 h 873143"/>
              <a:gd name="connsiteX2" fmla="*/ 2384 w 9155715"/>
              <a:gd name="connsiteY2" fmla="*/ 873143 h 873143"/>
              <a:gd name="connsiteX3" fmla="*/ 9155715 w 9155715"/>
              <a:gd name="connsiteY3" fmla="*/ 17301 h 873143"/>
              <a:gd name="connsiteX4" fmla="*/ 9015078 w 9155715"/>
              <a:gd name="connsiteY4" fmla="*/ 0 h 873143"/>
              <a:gd name="connsiteX0" fmla="*/ 9160482 w 9160482"/>
              <a:gd name="connsiteY0" fmla="*/ 0 h 930293"/>
              <a:gd name="connsiteX1" fmla="*/ 0 w 9160482"/>
              <a:gd name="connsiteY1" fmla="*/ 855841 h 930293"/>
              <a:gd name="connsiteX2" fmla="*/ 2384 w 9160482"/>
              <a:gd name="connsiteY2" fmla="*/ 930293 h 930293"/>
              <a:gd name="connsiteX3" fmla="*/ 9155715 w 9160482"/>
              <a:gd name="connsiteY3" fmla="*/ 74451 h 930293"/>
              <a:gd name="connsiteX4" fmla="*/ 9160482 w 9160482"/>
              <a:gd name="connsiteY4" fmla="*/ 0 h 930293"/>
              <a:gd name="connsiteX0" fmla="*/ 9072286 w 9155715"/>
              <a:gd name="connsiteY0" fmla="*/ 0 h 885050"/>
              <a:gd name="connsiteX1" fmla="*/ 0 w 9155715"/>
              <a:gd name="connsiteY1" fmla="*/ 810598 h 885050"/>
              <a:gd name="connsiteX2" fmla="*/ 2384 w 9155715"/>
              <a:gd name="connsiteY2" fmla="*/ 885050 h 885050"/>
              <a:gd name="connsiteX3" fmla="*/ 9155715 w 9155715"/>
              <a:gd name="connsiteY3" fmla="*/ 29208 h 885050"/>
              <a:gd name="connsiteX4" fmla="*/ 9072286 w 9155715"/>
              <a:gd name="connsiteY4" fmla="*/ 0 h 885050"/>
              <a:gd name="connsiteX0" fmla="*/ 9155715 w 9155715"/>
              <a:gd name="connsiteY0" fmla="*/ 0 h 930294"/>
              <a:gd name="connsiteX1" fmla="*/ 0 w 9155715"/>
              <a:gd name="connsiteY1" fmla="*/ 855842 h 930294"/>
              <a:gd name="connsiteX2" fmla="*/ 2384 w 9155715"/>
              <a:gd name="connsiteY2" fmla="*/ 930294 h 930294"/>
              <a:gd name="connsiteX3" fmla="*/ 9155715 w 9155715"/>
              <a:gd name="connsiteY3" fmla="*/ 74452 h 930294"/>
              <a:gd name="connsiteX4" fmla="*/ 9155715 w 9155715"/>
              <a:gd name="connsiteY4" fmla="*/ 0 h 9302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5715" h="930294">
                <a:moveTo>
                  <a:pt x="9155715" y="0"/>
                </a:moveTo>
                <a:lnTo>
                  <a:pt x="0" y="855842"/>
                </a:lnTo>
                <a:cubicBezTo>
                  <a:pt x="795" y="884628"/>
                  <a:pt x="1589" y="901508"/>
                  <a:pt x="2384" y="930294"/>
                </a:cubicBezTo>
                <a:lnTo>
                  <a:pt x="9155715" y="74452"/>
                </a:lnTo>
                <a:lnTo>
                  <a:pt x="9155715"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Date Placeholder 2"/>
          <p:cNvSpPr>
            <a:spLocks noGrp="1"/>
          </p:cNvSpPr>
          <p:nvPr>
            <p:ph type="dt" sz="half" idx="10"/>
          </p:nvPr>
        </p:nvSpPr>
        <p:spPr/>
        <p:txBody>
          <a:bodyPr/>
          <a:lstStyle/>
          <a:p>
            <a:fld id="{7855437F-F4F9-44A9-B4D3-9191CA04E889}" type="datetime4">
              <a:rPr lang="en-US" smtClean="0"/>
              <a:pPr/>
              <a:t>March 2, 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D72EBF8-7CF5-44B7-B2BF-E22DE4D0703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Freeform 4"/>
          <p:cNvSpPr/>
          <p:nvPr/>
        </p:nvSpPr>
        <p:spPr>
          <a:xfrm>
            <a:off x="0" y="5731667"/>
            <a:ext cx="9147178" cy="1126333"/>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818007 h 1075182"/>
              <a:gd name="connsiteX1" fmla="*/ 9124990 w 9144000"/>
              <a:gd name="connsiteY1" fmla="*/ 0 h 1075182"/>
              <a:gd name="connsiteX2" fmla="*/ 9144000 w 9144000"/>
              <a:gd name="connsiteY2" fmla="*/ 1075182 h 1075182"/>
              <a:gd name="connsiteX3" fmla="*/ 0 w 9144000"/>
              <a:gd name="connsiteY3" fmla="*/ 1065657 h 1075182"/>
              <a:gd name="connsiteX4" fmla="*/ 20 w 9144000"/>
              <a:gd name="connsiteY4" fmla="*/ 818007 h 1075182"/>
              <a:gd name="connsiteX0" fmla="*/ 20 w 9124990"/>
              <a:gd name="connsiteY0" fmla="*/ 818007 h 1065657"/>
              <a:gd name="connsiteX1" fmla="*/ 9124990 w 9124990"/>
              <a:gd name="connsiteY1" fmla="*/ 0 h 1065657"/>
              <a:gd name="connsiteX2" fmla="*/ 8854092 w 9124990"/>
              <a:gd name="connsiteY2" fmla="*/ 585026 h 1065657"/>
              <a:gd name="connsiteX3" fmla="*/ 0 w 9124990"/>
              <a:gd name="connsiteY3" fmla="*/ 1065657 h 1065657"/>
              <a:gd name="connsiteX4" fmla="*/ 20 w 9124990"/>
              <a:gd name="connsiteY4" fmla="*/ 818007 h 1065657"/>
              <a:gd name="connsiteX0" fmla="*/ 20 w 9124990"/>
              <a:gd name="connsiteY0" fmla="*/ 818007 h 1065657"/>
              <a:gd name="connsiteX1" fmla="*/ 9124990 w 9124990"/>
              <a:gd name="connsiteY1" fmla="*/ 0 h 1065657"/>
              <a:gd name="connsiteX2" fmla="*/ 9122615 w 9124990"/>
              <a:gd name="connsiteY2" fmla="*/ 1063889 h 1065657"/>
              <a:gd name="connsiteX3" fmla="*/ 0 w 9124990"/>
              <a:gd name="connsiteY3" fmla="*/ 1065657 h 1065657"/>
              <a:gd name="connsiteX4" fmla="*/ 20 w 9124990"/>
              <a:gd name="connsiteY4" fmla="*/ 818007 h 1065657"/>
              <a:gd name="connsiteX0" fmla="*/ 20 w 9124990"/>
              <a:gd name="connsiteY0" fmla="*/ 818007 h 1065657"/>
              <a:gd name="connsiteX1" fmla="*/ 9124990 w 9124990"/>
              <a:gd name="connsiteY1" fmla="*/ 0 h 1065657"/>
              <a:gd name="connsiteX2" fmla="*/ 8766171 w 9124990"/>
              <a:gd name="connsiteY2" fmla="*/ 508228 h 1065657"/>
              <a:gd name="connsiteX3" fmla="*/ 0 w 9124990"/>
              <a:gd name="connsiteY3" fmla="*/ 1065657 h 1065657"/>
              <a:gd name="connsiteX4" fmla="*/ 20 w 9124990"/>
              <a:gd name="connsiteY4" fmla="*/ 818007 h 1065657"/>
              <a:gd name="connsiteX0" fmla="*/ 20 w 9128161"/>
              <a:gd name="connsiteY0" fmla="*/ 818007 h 1068407"/>
              <a:gd name="connsiteX1" fmla="*/ 9124990 w 9128161"/>
              <a:gd name="connsiteY1" fmla="*/ 0 h 1068407"/>
              <a:gd name="connsiteX2" fmla="*/ 9127369 w 9128161"/>
              <a:gd name="connsiteY2" fmla="*/ 1068407 h 1068407"/>
              <a:gd name="connsiteX3" fmla="*/ 0 w 9128161"/>
              <a:gd name="connsiteY3" fmla="*/ 1065657 h 1068407"/>
              <a:gd name="connsiteX4" fmla="*/ 20 w 9128161"/>
              <a:gd name="connsiteY4" fmla="*/ 818007 h 10684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28161" h="1068407">
                <a:moveTo>
                  <a:pt x="20" y="818007"/>
                </a:moveTo>
                <a:lnTo>
                  <a:pt x="9124990" y="0"/>
                </a:lnTo>
                <a:cubicBezTo>
                  <a:pt x="9124198" y="354630"/>
                  <a:pt x="9128161" y="713777"/>
                  <a:pt x="9127369" y="1068407"/>
                </a:cubicBezTo>
                <a:lnTo>
                  <a:pt x="0" y="1065657"/>
                </a:lnTo>
                <a:cubicBezTo>
                  <a:pt x="7" y="983107"/>
                  <a:pt x="13" y="900557"/>
                  <a:pt x="20" y="818007"/>
                </a:cubicBezTo>
                <a:close/>
              </a:path>
            </a:pathLst>
          </a:custGeom>
          <a:gradFill>
            <a:gsLst>
              <a:gs pos="39000">
                <a:schemeClr val="accent3"/>
              </a:gs>
              <a:gs pos="50000">
                <a:schemeClr val="accent3">
                  <a:lumMod val="40000"/>
                  <a:lumOff val="60000"/>
                </a:schemeClr>
              </a:gs>
              <a:gs pos="58000">
                <a:schemeClr val="accent3"/>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6" name="Freeform 5"/>
          <p:cNvSpPr/>
          <p:nvPr/>
        </p:nvSpPr>
        <p:spPr>
          <a:xfrm>
            <a:off x="0" y="5381627"/>
            <a:ext cx="3286124" cy="1207294"/>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6996854"/>
              <a:gd name="connsiteY0" fmla="*/ 0 h 1571625"/>
              <a:gd name="connsiteX1" fmla="*/ 6996854 w 6996854"/>
              <a:gd name="connsiteY1" fmla="*/ 1266825 h 1571625"/>
              <a:gd name="connsiteX2" fmla="*/ 0 w 6996854"/>
              <a:gd name="connsiteY2" fmla="*/ 1571625 h 1571625"/>
              <a:gd name="connsiteX3" fmla="*/ 0 w 6996854"/>
              <a:gd name="connsiteY3" fmla="*/ 0 h 1571625"/>
              <a:gd name="connsiteX0" fmla="*/ 0 w 7583417"/>
              <a:gd name="connsiteY0" fmla="*/ 0 h 800100"/>
              <a:gd name="connsiteX1" fmla="*/ 7583417 w 7583417"/>
              <a:gd name="connsiteY1" fmla="*/ 495300 h 800100"/>
              <a:gd name="connsiteX2" fmla="*/ 586563 w 7583417"/>
              <a:gd name="connsiteY2" fmla="*/ 800100 h 800100"/>
              <a:gd name="connsiteX3" fmla="*/ 0 w 7583417"/>
              <a:gd name="connsiteY3" fmla="*/ 0 h 800100"/>
              <a:gd name="connsiteX0" fmla="*/ 0 w 7017803"/>
              <a:gd name="connsiteY0" fmla="*/ 0 h 1200150"/>
              <a:gd name="connsiteX1" fmla="*/ 7017803 w 7017803"/>
              <a:gd name="connsiteY1" fmla="*/ 895350 h 1200150"/>
              <a:gd name="connsiteX2" fmla="*/ 20949 w 7017803"/>
              <a:gd name="connsiteY2" fmla="*/ 1200150 h 1200150"/>
              <a:gd name="connsiteX3" fmla="*/ 0 w 7017803"/>
              <a:gd name="connsiteY3" fmla="*/ 0 h 1200150"/>
              <a:gd name="connsiteX0" fmla="*/ 0 w 6410292"/>
              <a:gd name="connsiteY0" fmla="*/ 0 h 1752600"/>
              <a:gd name="connsiteX1" fmla="*/ 6410292 w 6410292"/>
              <a:gd name="connsiteY1" fmla="*/ 1752600 h 1752600"/>
              <a:gd name="connsiteX2" fmla="*/ 20949 w 6410292"/>
              <a:gd name="connsiteY2" fmla="*/ 1200150 h 1752600"/>
              <a:gd name="connsiteX3" fmla="*/ 0 w 6410292"/>
              <a:gd name="connsiteY3" fmla="*/ 0 h 1752600"/>
              <a:gd name="connsiteX0" fmla="*/ 0 w 7227290"/>
              <a:gd name="connsiteY0" fmla="*/ 0 h 1200150"/>
              <a:gd name="connsiteX1" fmla="*/ 7227290 w 7227290"/>
              <a:gd name="connsiteY1" fmla="*/ 885825 h 1200150"/>
              <a:gd name="connsiteX2" fmla="*/ 20949 w 7227290"/>
              <a:gd name="connsiteY2" fmla="*/ 1200150 h 1200150"/>
              <a:gd name="connsiteX3" fmla="*/ 0 w 7227290"/>
              <a:gd name="connsiteY3" fmla="*/ 0 h 1200150"/>
              <a:gd name="connsiteX0" fmla="*/ 0 w 7227290"/>
              <a:gd name="connsiteY0" fmla="*/ 0 h 885825"/>
              <a:gd name="connsiteX1" fmla="*/ 7227290 w 7227290"/>
              <a:gd name="connsiteY1" fmla="*/ 885825 h 885825"/>
              <a:gd name="connsiteX2" fmla="*/ 555141 w 7227290"/>
              <a:gd name="connsiteY2" fmla="*/ 862013 h 885825"/>
              <a:gd name="connsiteX3" fmla="*/ 0 w 7227290"/>
              <a:gd name="connsiteY3" fmla="*/ 0 h 885825"/>
              <a:gd name="connsiteX0" fmla="*/ 0 w 7227290"/>
              <a:gd name="connsiteY0" fmla="*/ 0 h 1207294"/>
              <a:gd name="connsiteX1" fmla="*/ 7227290 w 7227290"/>
              <a:gd name="connsiteY1" fmla="*/ 885825 h 1207294"/>
              <a:gd name="connsiteX2" fmla="*/ 0 w 7227290"/>
              <a:gd name="connsiteY2" fmla="*/ 1207294 h 1207294"/>
              <a:gd name="connsiteX3" fmla="*/ 0 w 7227290"/>
              <a:gd name="connsiteY3" fmla="*/ 0 h 1207294"/>
            </a:gdLst>
            <a:ahLst/>
            <a:cxnLst>
              <a:cxn ang="0">
                <a:pos x="connsiteX0" y="connsiteY0"/>
              </a:cxn>
              <a:cxn ang="0">
                <a:pos x="connsiteX1" y="connsiteY1"/>
              </a:cxn>
              <a:cxn ang="0">
                <a:pos x="connsiteX2" y="connsiteY2"/>
              </a:cxn>
              <a:cxn ang="0">
                <a:pos x="connsiteX3" y="connsiteY3"/>
              </a:cxn>
            </a:cxnLst>
            <a:rect l="l" t="t" r="r" b="b"/>
            <a:pathLst>
              <a:path w="7227290" h="1207294">
                <a:moveTo>
                  <a:pt x="0" y="0"/>
                </a:moveTo>
                <a:lnTo>
                  <a:pt x="7227290" y="885825"/>
                </a:lnTo>
                <a:lnTo>
                  <a:pt x="0" y="1207294"/>
                </a:lnTo>
                <a:lnTo>
                  <a:pt x="0" y="0"/>
                </a:lnTo>
                <a:close/>
              </a:path>
            </a:pathLst>
          </a:custGeom>
          <a:gradFill>
            <a:gsLst>
              <a:gs pos="0">
                <a:srgbClr val="000000"/>
              </a:gs>
              <a:gs pos="24000">
                <a:srgbClr val="333333"/>
              </a:gs>
              <a:gs pos="90000">
                <a:srgbClr val="00000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6"/>
          <p:cNvSpPr/>
          <p:nvPr/>
        </p:nvSpPr>
        <p:spPr>
          <a:xfrm>
            <a:off x="-2382" y="5696242"/>
            <a:ext cx="9146382" cy="930294"/>
          </a:xfrm>
          <a:custGeom>
            <a:avLst/>
            <a:gdLst>
              <a:gd name="connsiteX0" fmla="*/ 9153331 w 9153331"/>
              <a:gd name="connsiteY0" fmla="*/ 0 h 951723"/>
              <a:gd name="connsiteX1" fmla="*/ 0 w 9153331"/>
              <a:gd name="connsiteY1" fmla="*/ 867747 h 951723"/>
              <a:gd name="connsiteX2" fmla="*/ 0 w 9153331"/>
              <a:gd name="connsiteY2" fmla="*/ 951723 h 951723"/>
              <a:gd name="connsiteX3" fmla="*/ 9153331 w 9153331"/>
              <a:gd name="connsiteY3" fmla="*/ 83976 h 951723"/>
              <a:gd name="connsiteX4" fmla="*/ 9153331 w 9153331"/>
              <a:gd name="connsiteY4" fmla="*/ 0 h 951723"/>
              <a:gd name="connsiteX0" fmla="*/ 9153331 w 9153331"/>
              <a:gd name="connsiteY0" fmla="*/ 0 h 951723"/>
              <a:gd name="connsiteX1" fmla="*/ 107265 w 9153331"/>
              <a:gd name="connsiteY1" fmla="*/ 901085 h 951723"/>
              <a:gd name="connsiteX2" fmla="*/ 0 w 9153331"/>
              <a:gd name="connsiteY2" fmla="*/ 951723 h 951723"/>
              <a:gd name="connsiteX3" fmla="*/ 9153331 w 9153331"/>
              <a:gd name="connsiteY3" fmla="*/ 83976 h 951723"/>
              <a:gd name="connsiteX4" fmla="*/ 9153331 w 9153331"/>
              <a:gd name="connsiteY4" fmla="*/ 0 h 951723"/>
              <a:gd name="connsiteX0" fmla="*/ 9155715 w 9155715"/>
              <a:gd name="connsiteY0" fmla="*/ 0 h 951723"/>
              <a:gd name="connsiteX1" fmla="*/ 0 w 9155715"/>
              <a:gd name="connsiteY1" fmla="*/ 865366 h 951723"/>
              <a:gd name="connsiteX2" fmla="*/ 2384 w 9155715"/>
              <a:gd name="connsiteY2" fmla="*/ 951723 h 951723"/>
              <a:gd name="connsiteX3" fmla="*/ 9155715 w 9155715"/>
              <a:gd name="connsiteY3" fmla="*/ 83976 h 951723"/>
              <a:gd name="connsiteX4" fmla="*/ 9155715 w 9155715"/>
              <a:gd name="connsiteY4" fmla="*/ 0 h 951723"/>
              <a:gd name="connsiteX0" fmla="*/ 9155715 w 9155715"/>
              <a:gd name="connsiteY0" fmla="*/ 0 h 894573"/>
              <a:gd name="connsiteX1" fmla="*/ 0 w 9155715"/>
              <a:gd name="connsiteY1" fmla="*/ 865366 h 894573"/>
              <a:gd name="connsiteX2" fmla="*/ 197847 w 9155715"/>
              <a:gd name="connsiteY2" fmla="*/ 894573 h 894573"/>
              <a:gd name="connsiteX3" fmla="*/ 9155715 w 9155715"/>
              <a:gd name="connsiteY3" fmla="*/ 83976 h 894573"/>
              <a:gd name="connsiteX4" fmla="*/ 9155715 w 9155715"/>
              <a:gd name="connsiteY4" fmla="*/ 0 h 894573"/>
              <a:gd name="connsiteX0" fmla="*/ 9155715 w 9155715"/>
              <a:gd name="connsiteY0" fmla="*/ 0 h 946961"/>
              <a:gd name="connsiteX1" fmla="*/ 0 w 9155715"/>
              <a:gd name="connsiteY1" fmla="*/ 865366 h 946961"/>
              <a:gd name="connsiteX2" fmla="*/ 4768 w 9155715"/>
              <a:gd name="connsiteY2" fmla="*/ 946961 h 946961"/>
              <a:gd name="connsiteX3" fmla="*/ 9155715 w 9155715"/>
              <a:gd name="connsiteY3" fmla="*/ 83976 h 946961"/>
              <a:gd name="connsiteX4" fmla="*/ 9155715 w 9155715"/>
              <a:gd name="connsiteY4" fmla="*/ 0 h 946961"/>
              <a:gd name="connsiteX0" fmla="*/ 9155715 w 9155715"/>
              <a:gd name="connsiteY0" fmla="*/ 0 h 894574"/>
              <a:gd name="connsiteX1" fmla="*/ 0 w 9155715"/>
              <a:gd name="connsiteY1" fmla="*/ 865366 h 894574"/>
              <a:gd name="connsiteX2" fmla="*/ 97732 w 9155715"/>
              <a:gd name="connsiteY2" fmla="*/ 894574 h 894574"/>
              <a:gd name="connsiteX3" fmla="*/ 9155715 w 9155715"/>
              <a:gd name="connsiteY3" fmla="*/ 83976 h 894574"/>
              <a:gd name="connsiteX4" fmla="*/ 9155715 w 9155715"/>
              <a:gd name="connsiteY4" fmla="*/ 0 h 894574"/>
              <a:gd name="connsiteX0" fmla="*/ 9155715 w 9155715"/>
              <a:gd name="connsiteY0" fmla="*/ 0 h 939818"/>
              <a:gd name="connsiteX1" fmla="*/ 0 w 9155715"/>
              <a:gd name="connsiteY1" fmla="*/ 865366 h 939818"/>
              <a:gd name="connsiteX2" fmla="*/ 2384 w 9155715"/>
              <a:gd name="connsiteY2" fmla="*/ 939818 h 939818"/>
              <a:gd name="connsiteX3" fmla="*/ 9155715 w 9155715"/>
              <a:gd name="connsiteY3" fmla="*/ 83976 h 939818"/>
              <a:gd name="connsiteX4" fmla="*/ 9155715 w 9155715"/>
              <a:gd name="connsiteY4" fmla="*/ 0 h 939818"/>
              <a:gd name="connsiteX0" fmla="*/ 9015078 w 9155715"/>
              <a:gd name="connsiteY0" fmla="*/ 0 h 873143"/>
              <a:gd name="connsiteX1" fmla="*/ 0 w 9155715"/>
              <a:gd name="connsiteY1" fmla="*/ 798691 h 873143"/>
              <a:gd name="connsiteX2" fmla="*/ 2384 w 9155715"/>
              <a:gd name="connsiteY2" fmla="*/ 873143 h 873143"/>
              <a:gd name="connsiteX3" fmla="*/ 9155715 w 9155715"/>
              <a:gd name="connsiteY3" fmla="*/ 17301 h 873143"/>
              <a:gd name="connsiteX4" fmla="*/ 9015078 w 9155715"/>
              <a:gd name="connsiteY4" fmla="*/ 0 h 873143"/>
              <a:gd name="connsiteX0" fmla="*/ 9160482 w 9160482"/>
              <a:gd name="connsiteY0" fmla="*/ 0 h 930293"/>
              <a:gd name="connsiteX1" fmla="*/ 0 w 9160482"/>
              <a:gd name="connsiteY1" fmla="*/ 855841 h 930293"/>
              <a:gd name="connsiteX2" fmla="*/ 2384 w 9160482"/>
              <a:gd name="connsiteY2" fmla="*/ 930293 h 930293"/>
              <a:gd name="connsiteX3" fmla="*/ 9155715 w 9160482"/>
              <a:gd name="connsiteY3" fmla="*/ 74451 h 930293"/>
              <a:gd name="connsiteX4" fmla="*/ 9160482 w 9160482"/>
              <a:gd name="connsiteY4" fmla="*/ 0 h 930293"/>
              <a:gd name="connsiteX0" fmla="*/ 9072286 w 9155715"/>
              <a:gd name="connsiteY0" fmla="*/ 0 h 885050"/>
              <a:gd name="connsiteX1" fmla="*/ 0 w 9155715"/>
              <a:gd name="connsiteY1" fmla="*/ 810598 h 885050"/>
              <a:gd name="connsiteX2" fmla="*/ 2384 w 9155715"/>
              <a:gd name="connsiteY2" fmla="*/ 885050 h 885050"/>
              <a:gd name="connsiteX3" fmla="*/ 9155715 w 9155715"/>
              <a:gd name="connsiteY3" fmla="*/ 29208 h 885050"/>
              <a:gd name="connsiteX4" fmla="*/ 9072286 w 9155715"/>
              <a:gd name="connsiteY4" fmla="*/ 0 h 885050"/>
              <a:gd name="connsiteX0" fmla="*/ 9155715 w 9155715"/>
              <a:gd name="connsiteY0" fmla="*/ 0 h 930294"/>
              <a:gd name="connsiteX1" fmla="*/ 0 w 9155715"/>
              <a:gd name="connsiteY1" fmla="*/ 855842 h 930294"/>
              <a:gd name="connsiteX2" fmla="*/ 2384 w 9155715"/>
              <a:gd name="connsiteY2" fmla="*/ 930294 h 930294"/>
              <a:gd name="connsiteX3" fmla="*/ 9155715 w 9155715"/>
              <a:gd name="connsiteY3" fmla="*/ 74452 h 930294"/>
              <a:gd name="connsiteX4" fmla="*/ 9155715 w 9155715"/>
              <a:gd name="connsiteY4" fmla="*/ 0 h 9302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5715" h="930294">
                <a:moveTo>
                  <a:pt x="9155715" y="0"/>
                </a:moveTo>
                <a:lnTo>
                  <a:pt x="0" y="855842"/>
                </a:lnTo>
                <a:cubicBezTo>
                  <a:pt x="795" y="884628"/>
                  <a:pt x="1589" y="901508"/>
                  <a:pt x="2384" y="930294"/>
                </a:cubicBezTo>
                <a:lnTo>
                  <a:pt x="9155715" y="74452"/>
                </a:lnTo>
                <a:lnTo>
                  <a:pt x="9155715"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196" y="5347020"/>
            <a:ext cx="3426231" cy="944725"/>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 name="connsiteX0" fmla="*/ 1 w 7605568"/>
              <a:gd name="connsiteY0" fmla="*/ 0 h 897732"/>
              <a:gd name="connsiteX1" fmla="*/ 0 w 7605568"/>
              <a:gd name="connsiteY1" fmla="*/ 75665 h 897732"/>
              <a:gd name="connsiteX2" fmla="*/ 2830674 w 7605568"/>
              <a:gd name="connsiteY2" fmla="*/ 806612 h 897732"/>
              <a:gd name="connsiteX3" fmla="*/ 7605568 w 7605568"/>
              <a:gd name="connsiteY3" fmla="*/ 897732 h 897732"/>
              <a:gd name="connsiteX4" fmla="*/ 1 w 7605568"/>
              <a:gd name="connsiteY4" fmla="*/ 0 h 897732"/>
              <a:gd name="connsiteX0" fmla="*/ 1 w 2930931"/>
              <a:gd name="connsiteY0" fmla="*/ 0 h 806612"/>
              <a:gd name="connsiteX1" fmla="*/ 0 w 2930931"/>
              <a:gd name="connsiteY1" fmla="*/ 75665 h 806612"/>
              <a:gd name="connsiteX2" fmla="*/ 2830674 w 2930931"/>
              <a:gd name="connsiteY2" fmla="*/ 806612 h 806612"/>
              <a:gd name="connsiteX3" fmla="*/ 2930931 w 2930931"/>
              <a:gd name="connsiteY3" fmla="*/ 785765 h 806612"/>
              <a:gd name="connsiteX4" fmla="*/ 1 w 2930931"/>
              <a:gd name="connsiteY4" fmla="*/ 0 h 806612"/>
              <a:gd name="connsiteX0" fmla="*/ 1 w 3204530"/>
              <a:gd name="connsiteY0" fmla="*/ 0 h 944725"/>
              <a:gd name="connsiteX1" fmla="*/ 0 w 3204530"/>
              <a:gd name="connsiteY1" fmla="*/ 75665 h 944725"/>
              <a:gd name="connsiteX2" fmla="*/ 3204530 w 3204530"/>
              <a:gd name="connsiteY2" fmla="*/ 944725 h 944725"/>
              <a:gd name="connsiteX3" fmla="*/ 2930931 w 3204530"/>
              <a:gd name="connsiteY3" fmla="*/ 785765 h 944725"/>
              <a:gd name="connsiteX4" fmla="*/ 1 w 3204530"/>
              <a:gd name="connsiteY4" fmla="*/ 0 h 944725"/>
              <a:gd name="connsiteX0" fmla="*/ 1 w 3426231"/>
              <a:gd name="connsiteY0" fmla="*/ 0 h 944725"/>
              <a:gd name="connsiteX1" fmla="*/ 0 w 3426231"/>
              <a:gd name="connsiteY1" fmla="*/ 75665 h 944725"/>
              <a:gd name="connsiteX2" fmla="*/ 3204530 w 3426231"/>
              <a:gd name="connsiteY2" fmla="*/ 944725 h 944725"/>
              <a:gd name="connsiteX3" fmla="*/ 3426231 w 3426231"/>
              <a:gd name="connsiteY3" fmla="*/ 923877 h 944725"/>
              <a:gd name="connsiteX4" fmla="*/ 1 w 3426231"/>
              <a:gd name="connsiteY4" fmla="*/ 0 h 944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6231" h="944725">
                <a:moveTo>
                  <a:pt x="1" y="0"/>
                </a:moveTo>
                <a:cubicBezTo>
                  <a:pt x="1" y="25222"/>
                  <a:pt x="0" y="50443"/>
                  <a:pt x="0" y="75665"/>
                </a:cubicBezTo>
                <a:lnTo>
                  <a:pt x="3204530" y="944725"/>
                </a:lnTo>
                <a:lnTo>
                  <a:pt x="3426231" y="923877"/>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fld id="{39A24E59-01D0-4537-B876-7E5EC75B028D}" type="datetime4">
              <a:rPr lang="en-US" smtClean="0"/>
              <a:pPr/>
              <a:t>March 2, 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D72EBF8-7CF5-44B7-B2BF-E22DE4D0703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8" name="Freeform 7"/>
          <p:cNvSpPr/>
          <p:nvPr/>
        </p:nvSpPr>
        <p:spPr>
          <a:xfrm>
            <a:off x="1" y="5010151"/>
            <a:ext cx="7439025" cy="157162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Lst>
            <a:ahLst/>
            <a:cxnLst>
              <a:cxn ang="0">
                <a:pos x="connsiteX0" y="connsiteY0"/>
              </a:cxn>
              <a:cxn ang="0">
                <a:pos x="connsiteX1" y="connsiteY1"/>
              </a:cxn>
              <a:cxn ang="0">
                <a:pos x="connsiteX2" y="connsiteY2"/>
              </a:cxn>
              <a:cxn ang="0">
                <a:pos x="connsiteX3" y="connsiteY3"/>
              </a:cxn>
            </a:cxnLst>
            <a:rect l="l" t="t" r="r" b="b"/>
            <a:pathLst>
              <a:path w="7415827" h="1571625">
                <a:moveTo>
                  <a:pt x="0" y="0"/>
                </a:moveTo>
                <a:lnTo>
                  <a:pt x="7415827" y="866775"/>
                </a:lnTo>
                <a:lnTo>
                  <a:pt x="0" y="1571625"/>
                </a:lnTo>
                <a:lnTo>
                  <a:pt x="0" y="0"/>
                </a:lnTo>
                <a:close/>
              </a:path>
            </a:pathLst>
          </a:custGeom>
          <a:gradFill>
            <a:gsLst>
              <a:gs pos="0">
                <a:srgbClr val="000000"/>
              </a:gs>
              <a:gs pos="24000">
                <a:srgbClr val="333333"/>
              </a:gs>
              <a:gs pos="90000">
                <a:srgbClr val="00000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8"/>
          <p:cNvSpPr/>
          <p:nvPr/>
        </p:nvSpPr>
        <p:spPr>
          <a:xfrm>
            <a:off x="0" y="5731667"/>
            <a:ext cx="9147178" cy="1126333"/>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818007 h 1075182"/>
              <a:gd name="connsiteX1" fmla="*/ 9124990 w 9144000"/>
              <a:gd name="connsiteY1" fmla="*/ 0 h 1075182"/>
              <a:gd name="connsiteX2" fmla="*/ 9144000 w 9144000"/>
              <a:gd name="connsiteY2" fmla="*/ 1075182 h 1075182"/>
              <a:gd name="connsiteX3" fmla="*/ 0 w 9144000"/>
              <a:gd name="connsiteY3" fmla="*/ 1065657 h 1075182"/>
              <a:gd name="connsiteX4" fmla="*/ 20 w 9144000"/>
              <a:gd name="connsiteY4" fmla="*/ 818007 h 1075182"/>
              <a:gd name="connsiteX0" fmla="*/ 20 w 9124990"/>
              <a:gd name="connsiteY0" fmla="*/ 818007 h 1065657"/>
              <a:gd name="connsiteX1" fmla="*/ 9124990 w 9124990"/>
              <a:gd name="connsiteY1" fmla="*/ 0 h 1065657"/>
              <a:gd name="connsiteX2" fmla="*/ 8854092 w 9124990"/>
              <a:gd name="connsiteY2" fmla="*/ 585026 h 1065657"/>
              <a:gd name="connsiteX3" fmla="*/ 0 w 9124990"/>
              <a:gd name="connsiteY3" fmla="*/ 1065657 h 1065657"/>
              <a:gd name="connsiteX4" fmla="*/ 20 w 9124990"/>
              <a:gd name="connsiteY4" fmla="*/ 818007 h 1065657"/>
              <a:gd name="connsiteX0" fmla="*/ 20 w 9124990"/>
              <a:gd name="connsiteY0" fmla="*/ 818007 h 1065657"/>
              <a:gd name="connsiteX1" fmla="*/ 9124990 w 9124990"/>
              <a:gd name="connsiteY1" fmla="*/ 0 h 1065657"/>
              <a:gd name="connsiteX2" fmla="*/ 9122615 w 9124990"/>
              <a:gd name="connsiteY2" fmla="*/ 1063889 h 1065657"/>
              <a:gd name="connsiteX3" fmla="*/ 0 w 9124990"/>
              <a:gd name="connsiteY3" fmla="*/ 1065657 h 1065657"/>
              <a:gd name="connsiteX4" fmla="*/ 20 w 9124990"/>
              <a:gd name="connsiteY4" fmla="*/ 818007 h 1065657"/>
              <a:gd name="connsiteX0" fmla="*/ 20 w 9124990"/>
              <a:gd name="connsiteY0" fmla="*/ 818007 h 1065657"/>
              <a:gd name="connsiteX1" fmla="*/ 9124990 w 9124990"/>
              <a:gd name="connsiteY1" fmla="*/ 0 h 1065657"/>
              <a:gd name="connsiteX2" fmla="*/ 8766171 w 9124990"/>
              <a:gd name="connsiteY2" fmla="*/ 508228 h 1065657"/>
              <a:gd name="connsiteX3" fmla="*/ 0 w 9124990"/>
              <a:gd name="connsiteY3" fmla="*/ 1065657 h 1065657"/>
              <a:gd name="connsiteX4" fmla="*/ 20 w 9124990"/>
              <a:gd name="connsiteY4" fmla="*/ 818007 h 1065657"/>
              <a:gd name="connsiteX0" fmla="*/ 20 w 9128161"/>
              <a:gd name="connsiteY0" fmla="*/ 818007 h 1068407"/>
              <a:gd name="connsiteX1" fmla="*/ 9124990 w 9128161"/>
              <a:gd name="connsiteY1" fmla="*/ 0 h 1068407"/>
              <a:gd name="connsiteX2" fmla="*/ 9127369 w 9128161"/>
              <a:gd name="connsiteY2" fmla="*/ 1068407 h 1068407"/>
              <a:gd name="connsiteX3" fmla="*/ 0 w 9128161"/>
              <a:gd name="connsiteY3" fmla="*/ 1065657 h 1068407"/>
              <a:gd name="connsiteX4" fmla="*/ 20 w 9128161"/>
              <a:gd name="connsiteY4" fmla="*/ 818007 h 10684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28161" h="1068407">
                <a:moveTo>
                  <a:pt x="20" y="818007"/>
                </a:moveTo>
                <a:lnTo>
                  <a:pt x="9124990" y="0"/>
                </a:lnTo>
                <a:cubicBezTo>
                  <a:pt x="9124198" y="354630"/>
                  <a:pt x="9128161" y="713777"/>
                  <a:pt x="9127369" y="1068407"/>
                </a:cubicBezTo>
                <a:lnTo>
                  <a:pt x="0" y="1065657"/>
                </a:lnTo>
                <a:cubicBezTo>
                  <a:pt x="7" y="983107"/>
                  <a:pt x="13" y="900557"/>
                  <a:pt x="20" y="818007"/>
                </a:cubicBezTo>
                <a:close/>
              </a:path>
            </a:pathLst>
          </a:custGeom>
          <a:gradFill>
            <a:gsLst>
              <a:gs pos="39000">
                <a:schemeClr val="accent1"/>
              </a:gs>
              <a:gs pos="50000">
                <a:schemeClr val="accent1">
                  <a:lumMod val="40000"/>
                  <a:lumOff val="60000"/>
                </a:schemeClr>
              </a:gs>
              <a:gs pos="58000">
                <a:schemeClr val="accent1"/>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2" name="Title 1"/>
          <p:cNvSpPr>
            <a:spLocks noGrp="1"/>
          </p:cNvSpPr>
          <p:nvPr>
            <p:ph type="title"/>
          </p:nvPr>
        </p:nvSpPr>
        <p:spPr>
          <a:xfrm>
            <a:off x="676656" y="609600"/>
            <a:ext cx="3383280" cy="914400"/>
          </a:xfrm>
        </p:spPr>
        <p:txBody>
          <a:bodyPr anchor="b">
            <a:noAutofit/>
          </a:bodyPr>
          <a:lstStyle>
            <a:lvl1pPr algn="l">
              <a:defRPr sz="2200" b="0" i="0" cap="none" baseline="0">
                <a:solidFill>
                  <a:schemeClr val="tx2"/>
                </a:solidFill>
              </a:defRPr>
            </a:lvl1pPr>
          </a:lstStyle>
          <a:p>
            <a:r>
              <a:rPr lang="en-US"/>
              <a:t>Click to edit Master title style</a:t>
            </a:r>
            <a:endParaRPr lang="en-US" dirty="0"/>
          </a:p>
        </p:txBody>
      </p:sp>
      <p:sp>
        <p:nvSpPr>
          <p:cNvPr id="10" name="Freeform 9"/>
          <p:cNvSpPr/>
          <p:nvPr/>
        </p:nvSpPr>
        <p:spPr>
          <a:xfrm>
            <a:off x="0" y="4973410"/>
            <a:ext cx="7674867" cy="928299"/>
          </a:xfrm>
          <a:custGeom>
            <a:avLst/>
            <a:gdLst>
              <a:gd name="connsiteX0" fmla="*/ 0 w 7548466"/>
              <a:gd name="connsiteY0" fmla="*/ 0 h 933061"/>
              <a:gd name="connsiteX1" fmla="*/ 9331 w 7548466"/>
              <a:gd name="connsiteY1" fmla="*/ 65314 h 933061"/>
              <a:gd name="connsiteX2" fmla="*/ 7221894 w 7548466"/>
              <a:gd name="connsiteY2" fmla="*/ 933061 h 933061"/>
              <a:gd name="connsiteX3" fmla="*/ 7548466 w 7548466"/>
              <a:gd name="connsiteY3" fmla="*/ 914400 h 933061"/>
              <a:gd name="connsiteX4" fmla="*/ 0 w 7548466"/>
              <a:gd name="connsiteY4" fmla="*/ 0 h 933061"/>
              <a:gd name="connsiteX0" fmla="*/ 131163 w 7539135"/>
              <a:gd name="connsiteY0" fmla="*/ 0 h 1042598"/>
              <a:gd name="connsiteX1" fmla="*/ 0 w 7539135"/>
              <a:gd name="connsiteY1" fmla="*/ 174851 h 1042598"/>
              <a:gd name="connsiteX2" fmla="*/ 7212563 w 7539135"/>
              <a:gd name="connsiteY2" fmla="*/ 1042598 h 1042598"/>
              <a:gd name="connsiteX3" fmla="*/ 7539135 w 7539135"/>
              <a:gd name="connsiteY3" fmla="*/ 1023937 h 1042598"/>
              <a:gd name="connsiteX4" fmla="*/ 131163 w 7539135"/>
              <a:gd name="connsiteY4" fmla="*/ 0 h 1042598"/>
              <a:gd name="connsiteX0" fmla="*/ 0 w 7407972"/>
              <a:gd name="connsiteY0" fmla="*/ 0 h 1042598"/>
              <a:gd name="connsiteX1" fmla="*/ 85531 w 7407972"/>
              <a:gd name="connsiteY1" fmla="*/ 134370 h 1042598"/>
              <a:gd name="connsiteX2" fmla="*/ 7081400 w 7407972"/>
              <a:gd name="connsiteY2" fmla="*/ 1042598 h 1042598"/>
              <a:gd name="connsiteX3" fmla="*/ 7407972 w 7407972"/>
              <a:gd name="connsiteY3" fmla="*/ 1023937 h 1042598"/>
              <a:gd name="connsiteX4" fmla="*/ 0 w 7407972"/>
              <a:gd name="connsiteY4" fmla="*/ 0 h 1042598"/>
              <a:gd name="connsiteX0" fmla="*/ 131163 w 7539135"/>
              <a:gd name="connsiteY0" fmla="*/ 0 h 1042598"/>
              <a:gd name="connsiteX1" fmla="*/ 0 w 7539135"/>
              <a:gd name="connsiteY1" fmla="*/ 193902 h 1042598"/>
              <a:gd name="connsiteX2" fmla="*/ 7212563 w 7539135"/>
              <a:gd name="connsiteY2" fmla="*/ 1042598 h 1042598"/>
              <a:gd name="connsiteX3" fmla="*/ 7539135 w 7539135"/>
              <a:gd name="connsiteY3" fmla="*/ 1023937 h 1042598"/>
              <a:gd name="connsiteX4" fmla="*/ 131163 w 7539135"/>
              <a:gd name="connsiteY4" fmla="*/ 0 h 1042598"/>
              <a:gd name="connsiteX0" fmla="*/ 59725 w 7539135"/>
              <a:gd name="connsiteY0" fmla="*/ 0 h 892580"/>
              <a:gd name="connsiteX1" fmla="*/ 0 w 7539135"/>
              <a:gd name="connsiteY1" fmla="*/ 43884 h 892580"/>
              <a:gd name="connsiteX2" fmla="*/ 7212563 w 7539135"/>
              <a:gd name="connsiteY2" fmla="*/ 892580 h 892580"/>
              <a:gd name="connsiteX3" fmla="*/ 7539135 w 7539135"/>
              <a:gd name="connsiteY3" fmla="*/ 873919 h 892580"/>
              <a:gd name="connsiteX4" fmla="*/ 59725 w 7539135"/>
              <a:gd name="connsiteY4" fmla="*/ 0 h 892580"/>
              <a:gd name="connsiteX0" fmla="*/ 194 w 7539135"/>
              <a:gd name="connsiteY0" fmla="*/ 0 h 923536"/>
              <a:gd name="connsiteX1" fmla="*/ 0 w 7539135"/>
              <a:gd name="connsiteY1" fmla="*/ 74840 h 923536"/>
              <a:gd name="connsiteX2" fmla="*/ 7212563 w 7539135"/>
              <a:gd name="connsiteY2" fmla="*/ 923536 h 923536"/>
              <a:gd name="connsiteX3" fmla="*/ 7539135 w 7539135"/>
              <a:gd name="connsiteY3" fmla="*/ 904875 h 923536"/>
              <a:gd name="connsiteX4" fmla="*/ 194 w 7539135"/>
              <a:gd name="connsiteY4" fmla="*/ 0 h 923536"/>
              <a:gd name="connsiteX0" fmla="*/ 194 w 7539135"/>
              <a:gd name="connsiteY0" fmla="*/ 0 h 904875"/>
              <a:gd name="connsiteX1" fmla="*/ 0 w 7539135"/>
              <a:gd name="connsiteY1" fmla="*/ 74840 h 904875"/>
              <a:gd name="connsiteX2" fmla="*/ 7212563 w 7539135"/>
              <a:gd name="connsiteY2" fmla="*/ 883055 h 904875"/>
              <a:gd name="connsiteX3" fmla="*/ 7539135 w 7539135"/>
              <a:gd name="connsiteY3" fmla="*/ 904875 h 904875"/>
              <a:gd name="connsiteX4" fmla="*/ 194 w 7539135"/>
              <a:gd name="connsiteY4" fmla="*/ 0 h 904875"/>
              <a:gd name="connsiteX0" fmla="*/ 194 w 7703442"/>
              <a:gd name="connsiteY0" fmla="*/ 0 h 1016794"/>
              <a:gd name="connsiteX1" fmla="*/ 0 w 7703442"/>
              <a:gd name="connsiteY1" fmla="*/ 74840 h 1016794"/>
              <a:gd name="connsiteX2" fmla="*/ 7212563 w 7703442"/>
              <a:gd name="connsiteY2" fmla="*/ 883055 h 1016794"/>
              <a:gd name="connsiteX3" fmla="*/ 7703442 w 7703442"/>
              <a:gd name="connsiteY3" fmla="*/ 1016794 h 1016794"/>
              <a:gd name="connsiteX4" fmla="*/ 194 w 7703442"/>
              <a:gd name="connsiteY4" fmla="*/ 0 h 1016794"/>
              <a:gd name="connsiteX0" fmla="*/ 194 w 7674867"/>
              <a:gd name="connsiteY0" fmla="*/ 0 h 897731"/>
              <a:gd name="connsiteX1" fmla="*/ 0 w 7674867"/>
              <a:gd name="connsiteY1" fmla="*/ 74840 h 897731"/>
              <a:gd name="connsiteX2" fmla="*/ 7212563 w 7674867"/>
              <a:gd name="connsiteY2" fmla="*/ 883055 h 897731"/>
              <a:gd name="connsiteX3" fmla="*/ 7674867 w 7674867"/>
              <a:gd name="connsiteY3" fmla="*/ 897731 h 897731"/>
              <a:gd name="connsiteX4" fmla="*/ 194 w 7674867"/>
              <a:gd name="connsiteY4" fmla="*/ 0 h 897731"/>
              <a:gd name="connsiteX0" fmla="*/ 194 w 7674867"/>
              <a:gd name="connsiteY0" fmla="*/ 0 h 930680"/>
              <a:gd name="connsiteX1" fmla="*/ 0 w 7674867"/>
              <a:gd name="connsiteY1" fmla="*/ 74840 h 930680"/>
              <a:gd name="connsiteX2" fmla="*/ 7293526 w 7674867"/>
              <a:gd name="connsiteY2" fmla="*/ 930680 h 930680"/>
              <a:gd name="connsiteX3" fmla="*/ 7674867 w 7674867"/>
              <a:gd name="connsiteY3" fmla="*/ 897731 h 930680"/>
              <a:gd name="connsiteX4" fmla="*/ 194 w 7674867"/>
              <a:gd name="connsiteY4" fmla="*/ 0 h 930680"/>
              <a:gd name="connsiteX0" fmla="*/ 194 w 7674867"/>
              <a:gd name="connsiteY0" fmla="*/ 0 h 897731"/>
              <a:gd name="connsiteX1" fmla="*/ 0 w 7674867"/>
              <a:gd name="connsiteY1" fmla="*/ 74840 h 897731"/>
              <a:gd name="connsiteX2" fmla="*/ 7293526 w 7674867"/>
              <a:gd name="connsiteY2" fmla="*/ 894961 h 897731"/>
              <a:gd name="connsiteX3" fmla="*/ 7674867 w 7674867"/>
              <a:gd name="connsiteY3" fmla="*/ 897731 h 897731"/>
              <a:gd name="connsiteX4" fmla="*/ 194 w 7674867"/>
              <a:gd name="connsiteY4" fmla="*/ 0 h 897731"/>
              <a:gd name="connsiteX0" fmla="*/ 194 w 7674867"/>
              <a:gd name="connsiteY0" fmla="*/ 0 h 897731"/>
              <a:gd name="connsiteX1" fmla="*/ 0 w 7674867"/>
              <a:gd name="connsiteY1" fmla="*/ 74840 h 897731"/>
              <a:gd name="connsiteX2" fmla="*/ 7238758 w 7674867"/>
              <a:gd name="connsiteY2" fmla="*/ 894961 h 897731"/>
              <a:gd name="connsiteX3" fmla="*/ 7674867 w 7674867"/>
              <a:gd name="connsiteY3" fmla="*/ 897731 h 897731"/>
              <a:gd name="connsiteX4" fmla="*/ 194 w 7674867"/>
              <a:gd name="connsiteY4" fmla="*/ 0 h 897731"/>
              <a:gd name="connsiteX0" fmla="*/ 194 w 7674867"/>
              <a:gd name="connsiteY0" fmla="*/ 0 h 897731"/>
              <a:gd name="connsiteX1" fmla="*/ 0 w 7674867"/>
              <a:gd name="connsiteY1" fmla="*/ 74840 h 897731"/>
              <a:gd name="connsiteX2" fmla="*/ 7298289 w 7674867"/>
              <a:gd name="connsiteY2" fmla="*/ 661599 h 897731"/>
              <a:gd name="connsiteX3" fmla="*/ 7674867 w 7674867"/>
              <a:gd name="connsiteY3" fmla="*/ 897731 h 897731"/>
              <a:gd name="connsiteX4" fmla="*/ 194 w 7674867"/>
              <a:gd name="connsiteY4" fmla="*/ 0 h 897731"/>
              <a:gd name="connsiteX0" fmla="*/ 194 w 7674867"/>
              <a:gd name="connsiteY0" fmla="*/ 0 h 928299"/>
              <a:gd name="connsiteX1" fmla="*/ 0 w 7674867"/>
              <a:gd name="connsiteY1" fmla="*/ 74840 h 928299"/>
              <a:gd name="connsiteX2" fmla="*/ 7298289 w 7674867"/>
              <a:gd name="connsiteY2" fmla="*/ 928299 h 928299"/>
              <a:gd name="connsiteX3" fmla="*/ 7674867 w 7674867"/>
              <a:gd name="connsiteY3" fmla="*/ 897731 h 928299"/>
              <a:gd name="connsiteX4" fmla="*/ 194 w 7674867"/>
              <a:gd name="connsiteY4" fmla="*/ 0 h 9282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74867" h="928299">
                <a:moveTo>
                  <a:pt x="194" y="0"/>
                </a:moveTo>
                <a:cubicBezTo>
                  <a:pt x="129" y="24947"/>
                  <a:pt x="65" y="49893"/>
                  <a:pt x="0" y="74840"/>
                </a:cubicBezTo>
                <a:lnTo>
                  <a:pt x="7298289" y="928299"/>
                </a:lnTo>
                <a:lnTo>
                  <a:pt x="7674867" y="897731"/>
                </a:lnTo>
                <a:lnTo>
                  <a:pt x="194"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0"/>
          <p:cNvSpPr/>
          <p:nvPr/>
        </p:nvSpPr>
        <p:spPr>
          <a:xfrm>
            <a:off x="-2382" y="5696242"/>
            <a:ext cx="9146382" cy="930294"/>
          </a:xfrm>
          <a:custGeom>
            <a:avLst/>
            <a:gdLst>
              <a:gd name="connsiteX0" fmla="*/ 9153331 w 9153331"/>
              <a:gd name="connsiteY0" fmla="*/ 0 h 951723"/>
              <a:gd name="connsiteX1" fmla="*/ 0 w 9153331"/>
              <a:gd name="connsiteY1" fmla="*/ 867747 h 951723"/>
              <a:gd name="connsiteX2" fmla="*/ 0 w 9153331"/>
              <a:gd name="connsiteY2" fmla="*/ 951723 h 951723"/>
              <a:gd name="connsiteX3" fmla="*/ 9153331 w 9153331"/>
              <a:gd name="connsiteY3" fmla="*/ 83976 h 951723"/>
              <a:gd name="connsiteX4" fmla="*/ 9153331 w 9153331"/>
              <a:gd name="connsiteY4" fmla="*/ 0 h 951723"/>
              <a:gd name="connsiteX0" fmla="*/ 9153331 w 9153331"/>
              <a:gd name="connsiteY0" fmla="*/ 0 h 951723"/>
              <a:gd name="connsiteX1" fmla="*/ 107265 w 9153331"/>
              <a:gd name="connsiteY1" fmla="*/ 901085 h 951723"/>
              <a:gd name="connsiteX2" fmla="*/ 0 w 9153331"/>
              <a:gd name="connsiteY2" fmla="*/ 951723 h 951723"/>
              <a:gd name="connsiteX3" fmla="*/ 9153331 w 9153331"/>
              <a:gd name="connsiteY3" fmla="*/ 83976 h 951723"/>
              <a:gd name="connsiteX4" fmla="*/ 9153331 w 9153331"/>
              <a:gd name="connsiteY4" fmla="*/ 0 h 951723"/>
              <a:gd name="connsiteX0" fmla="*/ 9155715 w 9155715"/>
              <a:gd name="connsiteY0" fmla="*/ 0 h 951723"/>
              <a:gd name="connsiteX1" fmla="*/ 0 w 9155715"/>
              <a:gd name="connsiteY1" fmla="*/ 865366 h 951723"/>
              <a:gd name="connsiteX2" fmla="*/ 2384 w 9155715"/>
              <a:gd name="connsiteY2" fmla="*/ 951723 h 951723"/>
              <a:gd name="connsiteX3" fmla="*/ 9155715 w 9155715"/>
              <a:gd name="connsiteY3" fmla="*/ 83976 h 951723"/>
              <a:gd name="connsiteX4" fmla="*/ 9155715 w 9155715"/>
              <a:gd name="connsiteY4" fmla="*/ 0 h 951723"/>
              <a:gd name="connsiteX0" fmla="*/ 9155715 w 9155715"/>
              <a:gd name="connsiteY0" fmla="*/ 0 h 894573"/>
              <a:gd name="connsiteX1" fmla="*/ 0 w 9155715"/>
              <a:gd name="connsiteY1" fmla="*/ 865366 h 894573"/>
              <a:gd name="connsiteX2" fmla="*/ 197847 w 9155715"/>
              <a:gd name="connsiteY2" fmla="*/ 894573 h 894573"/>
              <a:gd name="connsiteX3" fmla="*/ 9155715 w 9155715"/>
              <a:gd name="connsiteY3" fmla="*/ 83976 h 894573"/>
              <a:gd name="connsiteX4" fmla="*/ 9155715 w 9155715"/>
              <a:gd name="connsiteY4" fmla="*/ 0 h 894573"/>
              <a:gd name="connsiteX0" fmla="*/ 9155715 w 9155715"/>
              <a:gd name="connsiteY0" fmla="*/ 0 h 946961"/>
              <a:gd name="connsiteX1" fmla="*/ 0 w 9155715"/>
              <a:gd name="connsiteY1" fmla="*/ 865366 h 946961"/>
              <a:gd name="connsiteX2" fmla="*/ 4768 w 9155715"/>
              <a:gd name="connsiteY2" fmla="*/ 946961 h 946961"/>
              <a:gd name="connsiteX3" fmla="*/ 9155715 w 9155715"/>
              <a:gd name="connsiteY3" fmla="*/ 83976 h 946961"/>
              <a:gd name="connsiteX4" fmla="*/ 9155715 w 9155715"/>
              <a:gd name="connsiteY4" fmla="*/ 0 h 946961"/>
              <a:gd name="connsiteX0" fmla="*/ 9155715 w 9155715"/>
              <a:gd name="connsiteY0" fmla="*/ 0 h 894574"/>
              <a:gd name="connsiteX1" fmla="*/ 0 w 9155715"/>
              <a:gd name="connsiteY1" fmla="*/ 865366 h 894574"/>
              <a:gd name="connsiteX2" fmla="*/ 97732 w 9155715"/>
              <a:gd name="connsiteY2" fmla="*/ 894574 h 894574"/>
              <a:gd name="connsiteX3" fmla="*/ 9155715 w 9155715"/>
              <a:gd name="connsiteY3" fmla="*/ 83976 h 894574"/>
              <a:gd name="connsiteX4" fmla="*/ 9155715 w 9155715"/>
              <a:gd name="connsiteY4" fmla="*/ 0 h 894574"/>
              <a:gd name="connsiteX0" fmla="*/ 9155715 w 9155715"/>
              <a:gd name="connsiteY0" fmla="*/ 0 h 939818"/>
              <a:gd name="connsiteX1" fmla="*/ 0 w 9155715"/>
              <a:gd name="connsiteY1" fmla="*/ 865366 h 939818"/>
              <a:gd name="connsiteX2" fmla="*/ 2384 w 9155715"/>
              <a:gd name="connsiteY2" fmla="*/ 939818 h 939818"/>
              <a:gd name="connsiteX3" fmla="*/ 9155715 w 9155715"/>
              <a:gd name="connsiteY3" fmla="*/ 83976 h 939818"/>
              <a:gd name="connsiteX4" fmla="*/ 9155715 w 9155715"/>
              <a:gd name="connsiteY4" fmla="*/ 0 h 939818"/>
              <a:gd name="connsiteX0" fmla="*/ 9015078 w 9155715"/>
              <a:gd name="connsiteY0" fmla="*/ 0 h 873143"/>
              <a:gd name="connsiteX1" fmla="*/ 0 w 9155715"/>
              <a:gd name="connsiteY1" fmla="*/ 798691 h 873143"/>
              <a:gd name="connsiteX2" fmla="*/ 2384 w 9155715"/>
              <a:gd name="connsiteY2" fmla="*/ 873143 h 873143"/>
              <a:gd name="connsiteX3" fmla="*/ 9155715 w 9155715"/>
              <a:gd name="connsiteY3" fmla="*/ 17301 h 873143"/>
              <a:gd name="connsiteX4" fmla="*/ 9015078 w 9155715"/>
              <a:gd name="connsiteY4" fmla="*/ 0 h 873143"/>
              <a:gd name="connsiteX0" fmla="*/ 9160482 w 9160482"/>
              <a:gd name="connsiteY0" fmla="*/ 0 h 930293"/>
              <a:gd name="connsiteX1" fmla="*/ 0 w 9160482"/>
              <a:gd name="connsiteY1" fmla="*/ 855841 h 930293"/>
              <a:gd name="connsiteX2" fmla="*/ 2384 w 9160482"/>
              <a:gd name="connsiteY2" fmla="*/ 930293 h 930293"/>
              <a:gd name="connsiteX3" fmla="*/ 9155715 w 9160482"/>
              <a:gd name="connsiteY3" fmla="*/ 74451 h 930293"/>
              <a:gd name="connsiteX4" fmla="*/ 9160482 w 9160482"/>
              <a:gd name="connsiteY4" fmla="*/ 0 h 930293"/>
              <a:gd name="connsiteX0" fmla="*/ 9072286 w 9155715"/>
              <a:gd name="connsiteY0" fmla="*/ 0 h 885050"/>
              <a:gd name="connsiteX1" fmla="*/ 0 w 9155715"/>
              <a:gd name="connsiteY1" fmla="*/ 810598 h 885050"/>
              <a:gd name="connsiteX2" fmla="*/ 2384 w 9155715"/>
              <a:gd name="connsiteY2" fmla="*/ 885050 h 885050"/>
              <a:gd name="connsiteX3" fmla="*/ 9155715 w 9155715"/>
              <a:gd name="connsiteY3" fmla="*/ 29208 h 885050"/>
              <a:gd name="connsiteX4" fmla="*/ 9072286 w 9155715"/>
              <a:gd name="connsiteY4" fmla="*/ 0 h 885050"/>
              <a:gd name="connsiteX0" fmla="*/ 9155715 w 9155715"/>
              <a:gd name="connsiteY0" fmla="*/ 0 h 930294"/>
              <a:gd name="connsiteX1" fmla="*/ 0 w 9155715"/>
              <a:gd name="connsiteY1" fmla="*/ 855842 h 930294"/>
              <a:gd name="connsiteX2" fmla="*/ 2384 w 9155715"/>
              <a:gd name="connsiteY2" fmla="*/ 930294 h 930294"/>
              <a:gd name="connsiteX3" fmla="*/ 9155715 w 9155715"/>
              <a:gd name="connsiteY3" fmla="*/ 74452 h 930294"/>
              <a:gd name="connsiteX4" fmla="*/ 9155715 w 9155715"/>
              <a:gd name="connsiteY4" fmla="*/ 0 h 9302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5715" h="930294">
                <a:moveTo>
                  <a:pt x="9155715" y="0"/>
                </a:moveTo>
                <a:lnTo>
                  <a:pt x="0" y="855842"/>
                </a:lnTo>
                <a:cubicBezTo>
                  <a:pt x="795" y="884628"/>
                  <a:pt x="1589" y="901508"/>
                  <a:pt x="2384" y="930294"/>
                </a:cubicBezTo>
                <a:lnTo>
                  <a:pt x="9155715" y="74452"/>
                </a:lnTo>
                <a:lnTo>
                  <a:pt x="9155715"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655A2E49-18A1-40BC-BA5D-5A2EC8FDDF15}" type="datetime4">
              <a:rPr lang="en-US" smtClean="0"/>
              <a:pPr/>
              <a:t>March 2, 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72EBF8-7CF5-44B7-B2BF-E22DE4D0703D}" type="slidenum">
              <a:rPr lang="en-US" smtClean="0"/>
              <a:pPr/>
              <a:t>‹#›</a:t>
            </a:fld>
            <a:endParaRPr lang="en-US"/>
          </a:p>
        </p:txBody>
      </p:sp>
      <p:sp>
        <p:nvSpPr>
          <p:cNvPr id="13" name="Content Placeholder 12"/>
          <p:cNvSpPr>
            <a:spLocks noGrp="1"/>
          </p:cNvSpPr>
          <p:nvPr>
            <p:ph sz="quarter" idx="13"/>
          </p:nvPr>
        </p:nvSpPr>
        <p:spPr>
          <a:xfrm>
            <a:off x="4572000" y="609600"/>
            <a:ext cx="3886200" cy="4191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 Placeholder 13"/>
          <p:cNvSpPr>
            <a:spLocks noGrp="1"/>
          </p:cNvSpPr>
          <p:nvPr>
            <p:ph type="body" sz="quarter" idx="14"/>
          </p:nvPr>
        </p:nvSpPr>
        <p:spPr>
          <a:xfrm>
            <a:off x="676274" y="1527048"/>
            <a:ext cx="3383280" cy="3291840"/>
          </a:xfrm>
        </p:spPr>
        <p:txBody>
          <a:bodyPr>
            <a:normAutofit/>
          </a:bodyPr>
          <a:lstStyle>
            <a:lvl1pPr marL="0" indent="0">
              <a:buFontTx/>
              <a:buNone/>
              <a:defRPr sz="1600"/>
            </a:lvl1pPr>
            <a:lvl2pPr>
              <a:buFontTx/>
              <a:buNone/>
              <a:defRPr/>
            </a:lvl2pPr>
            <a:lvl3pPr>
              <a:buFontTx/>
              <a:buNone/>
              <a:defRPr/>
            </a:lvl3pPr>
            <a:lvl4pPr>
              <a:buFontTx/>
              <a:buNone/>
              <a:defRPr/>
            </a:lvl4pPr>
            <a:lvl5pPr>
              <a:buFontTx/>
              <a:buNone/>
              <a:defRPr/>
            </a:lvl5pPr>
          </a:lstStyle>
          <a:p>
            <a:pPr lvl="0"/>
            <a:r>
              <a:rPr lang="en-US"/>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8" name="Freeform 7"/>
          <p:cNvSpPr/>
          <p:nvPr/>
        </p:nvSpPr>
        <p:spPr>
          <a:xfrm>
            <a:off x="1807389" y="6148043"/>
            <a:ext cx="7338991" cy="711996"/>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chemeClr val="accent1"/>
              </a:gs>
              <a:gs pos="40000">
                <a:schemeClr val="accent1">
                  <a:lumMod val="40000"/>
                  <a:lumOff val="60000"/>
                </a:schemeClr>
              </a:gs>
              <a:gs pos="48000">
                <a:schemeClr val="accent1"/>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9" name="Freeform 8"/>
          <p:cNvSpPr/>
          <p:nvPr/>
        </p:nvSpPr>
        <p:spPr>
          <a:xfrm>
            <a:off x="0" y="5457825"/>
            <a:ext cx="7239000" cy="140017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chemeClr val="accent3"/>
              </a:gs>
              <a:gs pos="52000">
                <a:schemeClr val="accent3">
                  <a:lumMod val="40000"/>
                  <a:lumOff val="60000"/>
                </a:schemeClr>
              </a:gs>
              <a:gs pos="66000">
                <a:schemeClr val="accent3"/>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3" name="Picture Placeholder 2"/>
          <p:cNvSpPr>
            <a:spLocks noGrp="1"/>
          </p:cNvSpPr>
          <p:nvPr>
            <p:ph type="pic" idx="1"/>
          </p:nvPr>
        </p:nvSpPr>
        <p:spPr>
          <a:xfrm>
            <a:off x="4572000" y="609600"/>
            <a:ext cx="3886200" cy="4190999"/>
          </a:xfrm>
          <a:ln w="79375">
            <a:solidFill>
              <a:schemeClr val="tx1"/>
            </a:solidFill>
            <a:miter lim="800000"/>
          </a:ln>
          <a:effectLst>
            <a:outerShdw blurRad="50800" dist="38100" dir="5400000" algn="ctr" rotWithShape="0">
              <a:srgbClr val="000000">
                <a:alpha val="42000"/>
              </a:srgbClr>
            </a:outerShdw>
          </a:effectLst>
        </p:spPr>
        <p:txBody>
          <a:bodyPr>
            <a:normAutofit/>
          </a:bodyPr>
          <a:lstStyle>
            <a:lvl1pPr marL="0" indent="0" algn="ctr">
              <a:buNone/>
              <a:defRPr sz="25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0" name="Freeform 9"/>
          <p:cNvSpPr/>
          <p:nvPr/>
        </p:nvSpPr>
        <p:spPr>
          <a:xfrm>
            <a:off x="-196" y="5412337"/>
            <a:ext cx="7605568" cy="927910"/>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0"/>
          <p:cNvSpPr/>
          <p:nvPr/>
        </p:nvSpPr>
        <p:spPr>
          <a:xfrm>
            <a:off x="1680725" y="6116507"/>
            <a:ext cx="7465656" cy="741493"/>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52983DA4-3B24-449B-95CA-514EB7E30A99}" type="datetime4">
              <a:rPr lang="en-US" smtClean="0"/>
              <a:pPr/>
              <a:t>March 2, 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72EBF8-7CF5-44B7-B2BF-E22DE4D0703D}" type="slidenum">
              <a:rPr lang="en-US" smtClean="0"/>
              <a:pPr/>
              <a:t>‹#›</a:t>
            </a:fld>
            <a:endParaRPr lang="en-US"/>
          </a:p>
        </p:txBody>
      </p:sp>
      <p:sp>
        <p:nvSpPr>
          <p:cNvPr id="14" name="Title 1"/>
          <p:cNvSpPr>
            <a:spLocks noGrp="1"/>
          </p:cNvSpPr>
          <p:nvPr>
            <p:ph type="title"/>
          </p:nvPr>
        </p:nvSpPr>
        <p:spPr>
          <a:xfrm>
            <a:off x="676656" y="609600"/>
            <a:ext cx="3383280" cy="914400"/>
          </a:xfrm>
        </p:spPr>
        <p:txBody>
          <a:bodyPr anchor="b">
            <a:noAutofit/>
          </a:bodyPr>
          <a:lstStyle>
            <a:lvl1pPr algn="l">
              <a:defRPr sz="2200" b="0" i="0" cap="none" baseline="0">
                <a:solidFill>
                  <a:schemeClr val="tx2"/>
                </a:solidFill>
              </a:defRPr>
            </a:lvl1pPr>
          </a:lstStyle>
          <a:p>
            <a:r>
              <a:rPr lang="en-US"/>
              <a:t>Click to edit Master title style</a:t>
            </a:r>
            <a:endParaRPr lang="en-US" dirty="0"/>
          </a:p>
        </p:txBody>
      </p:sp>
      <p:sp>
        <p:nvSpPr>
          <p:cNvPr id="15" name="Text Placeholder 14"/>
          <p:cNvSpPr>
            <a:spLocks noGrp="1"/>
          </p:cNvSpPr>
          <p:nvPr>
            <p:ph type="body" sz="quarter" idx="14"/>
          </p:nvPr>
        </p:nvSpPr>
        <p:spPr>
          <a:xfrm>
            <a:off x="676656" y="1524000"/>
            <a:ext cx="3381375" cy="3295650"/>
          </a:xfrm>
        </p:spPr>
        <p:txBody>
          <a:bodyPr>
            <a:normAutofit/>
          </a:bodyPr>
          <a:lstStyle>
            <a:lvl1pPr marL="0" indent="0">
              <a:buFontTx/>
              <a:buNone/>
              <a:defRPr sz="1600"/>
            </a:lvl1pPr>
            <a:lvl2pPr>
              <a:buFontTx/>
              <a:buNone/>
              <a:defRPr/>
            </a:lvl2pPr>
            <a:lvl3pPr>
              <a:buFontTx/>
              <a:buNone/>
              <a:defRPr/>
            </a:lvl3pPr>
            <a:lvl4pPr>
              <a:buFontTx/>
              <a:buNone/>
              <a:defRPr/>
            </a:lvl4pPr>
            <a:lvl5pPr>
              <a:buFontTx/>
              <a:buNone/>
              <a:defRPr/>
            </a:lvl5pPr>
          </a:lstStyle>
          <a:p>
            <a:pPr lvl="0"/>
            <a:r>
              <a:rPr lang="en-US"/>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Freeform 6"/>
          <p:cNvSpPr/>
          <p:nvPr/>
        </p:nvSpPr>
        <p:spPr>
          <a:xfrm>
            <a:off x="0" y="5457825"/>
            <a:ext cx="7239000" cy="140017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chemeClr val="accent1"/>
              </a:gs>
              <a:gs pos="52000">
                <a:schemeClr val="accent1">
                  <a:lumMod val="40000"/>
                  <a:lumOff val="60000"/>
                </a:schemeClr>
              </a:gs>
              <a:gs pos="66000">
                <a:schemeClr val="accent1"/>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1807389" y="6148043"/>
            <a:ext cx="7338991" cy="711996"/>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chemeClr val="accent3"/>
              </a:gs>
              <a:gs pos="40000">
                <a:schemeClr val="accent3">
                  <a:lumMod val="40000"/>
                  <a:lumOff val="60000"/>
                </a:schemeClr>
              </a:gs>
              <a:gs pos="48000">
                <a:schemeClr val="accent3"/>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8"/>
          <p:cNvSpPr/>
          <p:nvPr/>
        </p:nvSpPr>
        <p:spPr>
          <a:xfrm>
            <a:off x="-196" y="5412337"/>
            <a:ext cx="7605568" cy="927910"/>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p:nvSpPr>
        <p:spPr>
          <a:xfrm>
            <a:off x="1680725" y="6116507"/>
            <a:ext cx="7465656" cy="741493"/>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A5B59F4-DDCB-41FF-83F5-A48440F36FA7}" type="datetime4">
              <a:rPr lang="en-US" smtClean="0"/>
              <a:pPr/>
              <a:t>March 2, 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72EBF8-7CF5-44B7-B2BF-E22DE4D0703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Freeform 6"/>
          <p:cNvSpPr/>
          <p:nvPr/>
        </p:nvSpPr>
        <p:spPr>
          <a:xfrm>
            <a:off x="0" y="5457825"/>
            <a:ext cx="7239000" cy="140017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chemeClr val="accent1"/>
              </a:gs>
              <a:gs pos="52000">
                <a:schemeClr val="accent1">
                  <a:lumMod val="40000"/>
                  <a:lumOff val="60000"/>
                </a:schemeClr>
              </a:gs>
              <a:gs pos="66000">
                <a:schemeClr val="accent1"/>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1807389" y="6148043"/>
            <a:ext cx="7338991" cy="711996"/>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chemeClr val="accent3"/>
              </a:gs>
              <a:gs pos="40000">
                <a:schemeClr val="accent3">
                  <a:lumMod val="40000"/>
                  <a:lumOff val="60000"/>
                </a:schemeClr>
              </a:gs>
              <a:gs pos="48000">
                <a:schemeClr val="accent3"/>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8"/>
          <p:cNvSpPr/>
          <p:nvPr/>
        </p:nvSpPr>
        <p:spPr>
          <a:xfrm>
            <a:off x="-196" y="5412337"/>
            <a:ext cx="7605568" cy="927910"/>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p:nvSpPr>
        <p:spPr>
          <a:xfrm>
            <a:off x="1680725" y="6116507"/>
            <a:ext cx="7465656" cy="741493"/>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8056348-D703-428C-A1C4-7D6796EF5F41}" type="datetime4">
              <a:rPr lang="en-US" smtClean="0"/>
              <a:pPr/>
              <a:t>March 2, 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72EBF8-7CF5-44B7-B2BF-E22DE4D0703D}"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6" name="Slide Number Placeholder 7"/>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buNone/>
              <a:defRPr sz="1200">
                <a:solidFill>
                  <a:schemeClr val="tx1">
                    <a:tint val="75000"/>
                  </a:schemeClr>
                </a:solidFill>
              </a:defRPr>
            </a:lvl1pPr>
          </a:lstStyle>
          <a:p>
            <a:r>
              <a:rPr lang="en-CA" dirty="0">
                <a:solidFill>
                  <a:prstClr val="black">
                    <a:tint val="75000"/>
                  </a:prstClr>
                </a:solidFill>
              </a:rPr>
              <a:t>6-</a:t>
            </a:r>
            <a:fld id="{90E60EF9-1974-4B4E-8EB0-BAAA0C254CFE}" type="slidenum">
              <a:rPr lang="en-CA" smtClean="0">
                <a:solidFill>
                  <a:prstClr val="black">
                    <a:tint val="75000"/>
                  </a:prstClr>
                </a:solidFill>
              </a:rPr>
              <a:pPr/>
              <a:t>‹#›</a:t>
            </a:fld>
            <a:endParaRPr lang="en-CA" dirty="0">
              <a:solidFill>
                <a:prstClr val="black">
                  <a:tint val="75000"/>
                </a:prstClr>
              </a:solidFill>
            </a:endParaRPr>
          </a:p>
        </p:txBody>
      </p:sp>
      <p:sp>
        <p:nvSpPr>
          <p:cNvPr id="7" name="Footer Placeholder 6"/>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buNone/>
              <a:defRPr sz="1100">
                <a:solidFill>
                  <a:schemeClr val="tx1">
                    <a:tint val="75000"/>
                  </a:schemeClr>
                </a:solidFill>
              </a:defRPr>
            </a:lvl1pPr>
          </a:lstStyle>
          <a:p>
            <a:r>
              <a:rPr lang="en-US">
                <a:solidFill>
                  <a:prstClr val="black">
                    <a:tint val="75000"/>
                  </a:prstClr>
                </a:solidFill>
              </a:rPr>
              <a:t>Copyright © 2016 by Nelson Education Ltd.</a:t>
            </a:r>
            <a:endParaRPr lang="en-CA" dirty="0">
              <a:solidFill>
                <a:prstClr val="black">
                  <a:tint val="75000"/>
                </a:prstClr>
              </a:solidFill>
            </a:endParaRPr>
          </a:p>
        </p:txBody>
      </p:sp>
    </p:spTree>
    <p:extLst>
      <p:ext uri="{BB962C8B-B14F-4D97-AF65-F5344CB8AC3E}">
        <p14:creationId xmlns:p14="http://schemas.microsoft.com/office/powerpoint/2010/main" val="21549550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7"/>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buNone/>
              <a:defRPr sz="1200">
                <a:solidFill>
                  <a:schemeClr val="tx1">
                    <a:tint val="75000"/>
                  </a:schemeClr>
                </a:solidFill>
              </a:defRPr>
            </a:lvl1pPr>
          </a:lstStyle>
          <a:p>
            <a:r>
              <a:rPr lang="en-CA" dirty="0">
                <a:solidFill>
                  <a:prstClr val="black">
                    <a:tint val="75000"/>
                  </a:prstClr>
                </a:solidFill>
              </a:rPr>
              <a:t>6-</a:t>
            </a:r>
            <a:fld id="{90E60EF9-1974-4B4E-8EB0-BAAA0C254CFE}" type="slidenum">
              <a:rPr lang="en-CA" smtClean="0">
                <a:solidFill>
                  <a:prstClr val="black">
                    <a:tint val="75000"/>
                  </a:prstClr>
                </a:solidFill>
              </a:rPr>
              <a:pPr/>
              <a:t>‹#›</a:t>
            </a:fld>
            <a:endParaRPr lang="en-CA" dirty="0">
              <a:solidFill>
                <a:prstClr val="black">
                  <a:tint val="75000"/>
                </a:prstClr>
              </a:solidFill>
            </a:endParaRPr>
          </a:p>
        </p:txBody>
      </p:sp>
      <p:sp>
        <p:nvSpPr>
          <p:cNvPr id="7" name="Footer Placeholder 6"/>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buNone/>
              <a:defRPr sz="1100">
                <a:solidFill>
                  <a:schemeClr val="tx1">
                    <a:tint val="75000"/>
                  </a:schemeClr>
                </a:solidFill>
              </a:defRPr>
            </a:lvl1pPr>
          </a:lstStyle>
          <a:p>
            <a:r>
              <a:rPr lang="en-US">
                <a:solidFill>
                  <a:prstClr val="black">
                    <a:tint val="75000"/>
                  </a:prstClr>
                </a:solidFill>
              </a:rPr>
              <a:t>Copyright © 2016 by Nelson Education Ltd.</a:t>
            </a:r>
            <a:endParaRPr lang="en-CA" dirty="0">
              <a:solidFill>
                <a:prstClr val="black">
                  <a:tint val="75000"/>
                </a:prstClr>
              </a:solidFill>
            </a:endParaRPr>
          </a:p>
        </p:txBody>
      </p:sp>
    </p:spTree>
    <p:extLst>
      <p:ext uri="{BB962C8B-B14F-4D97-AF65-F5344CB8AC3E}">
        <p14:creationId xmlns:p14="http://schemas.microsoft.com/office/powerpoint/2010/main" val="32383232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7"/>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buNone/>
              <a:defRPr sz="1200">
                <a:solidFill>
                  <a:schemeClr val="tx1">
                    <a:tint val="75000"/>
                  </a:schemeClr>
                </a:solidFill>
              </a:defRPr>
            </a:lvl1pPr>
          </a:lstStyle>
          <a:p>
            <a:r>
              <a:rPr lang="en-CA" dirty="0">
                <a:solidFill>
                  <a:prstClr val="black">
                    <a:tint val="75000"/>
                  </a:prstClr>
                </a:solidFill>
              </a:rPr>
              <a:t>6-</a:t>
            </a:r>
            <a:fld id="{90E60EF9-1974-4B4E-8EB0-BAAA0C254CFE}" type="slidenum">
              <a:rPr lang="en-CA" smtClean="0">
                <a:solidFill>
                  <a:prstClr val="black">
                    <a:tint val="75000"/>
                  </a:prstClr>
                </a:solidFill>
              </a:rPr>
              <a:pPr/>
              <a:t>‹#›</a:t>
            </a:fld>
            <a:endParaRPr lang="en-CA" dirty="0">
              <a:solidFill>
                <a:prstClr val="black">
                  <a:tint val="75000"/>
                </a:prstClr>
              </a:solidFill>
            </a:endParaRPr>
          </a:p>
        </p:txBody>
      </p:sp>
      <p:sp>
        <p:nvSpPr>
          <p:cNvPr id="8" name="Footer Placeholder 6"/>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buNone/>
              <a:defRPr sz="1100">
                <a:solidFill>
                  <a:schemeClr val="tx1">
                    <a:tint val="75000"/>
                  </a:schemeClr>
                </a:solidFill>
              </a:defRPr>
            </a:lvl1pPr>
          </a:lstStyle>
          <a:p>
            <a:r>
              <a:rPr lang="en-US">
                <a:solidFill>
                  <a:prstClr val="black">
                    <a:tint val="75000"/>
                  </a:prstClr>
                </a:solidFill>
              </a:rPr>
              <a:t>Copyright © 2016 by Nelson Education Ltd.</a:t>
            </a:r>
            <a:endParaRPr lang="en-CA" dirty="0">
              <a:solidFill>
                <a:prstClr val="black">
                  <a:tint val="75000"/>
                </a:prstClr>
              </a:solidFill>
            </a:endParaRPr>
          </a:p>
        </p:txBody>
      </p:sp>
    </p:spTree>
    <p:extLst>
      <p:ext uri="{BB962C8B-B14F-4D97-AF65-F5344CB8AC3E}">
        <p14:creationId xmlns:p14="http://schemas.microsoft.com/office/powerpoint/2010/main" val="17863284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7"/>
          <p:cNvSpPr>
            <a:spLocks noGrp="1"/>
          </p:cNvSpPr>
          <p:nvPr>
            <p:ph type="sldNum" sz="quarter" idx="11"/>
          </p:nvPr>
        </p:nvSpPr>
        <p:spPr>
          <a:xfrm>
            <a:off x="6553200" y="6356350"/>
            <a:ext cx="2133600" cy="365125"/>
          </a:xfrm>
          <a:prstGeom prst="rect">
            <a:avLst/>
          </a:prstGeom>
        </p:spPr>
        <p:txBody>
          <a:bodyPr vert="horz" lIns="91440" tIns="45720" rIns="91440" bIns="45720" rtlCol="0" anchor="ctr"/>
          <a:lstStyle>
            <a:lvl1pPr algn="r">
              <a:buNone/>
              <a:defRPr sz="1200">
                <a:solidFill>
                  <a:schemeClr val="tx1">
                    <a:tint val="75000"/>
                  </a:schemeClr>
                </a:solidFill>
              </a:defRPr>
            </a:lvl1pPr>
          </a:lstStyle>
          <a:p>
            <a:r>
              <a:rPr lang="en-CA" dirty="0">
                <a:solidFill>
                  <a:prstClr val="black">
                    <a:tint val="75000"/>
                  </a:prstClr>
                </a:solidFill>
              </a:rPr>
              <a:t>6-</a:t>
            </a:r>
            <a:fld id="{90E60EF9-1974-4B4E-8EB0-BAAA0C254CFE}" type="slidenum">
              <a:rPr lang="en-CA" smtClean="0">
                <a:solidFill>
                  <a:prstClr val="black">
                    <a:tint val="75000"/>
                  </a:prstClr>
                </a:solidFill>
              </a:rPr>
              <a:pPr/>
              <a:t>‹#›</a:t>
            </a:fld>
            <a:endParaRPr lang="en-CA" dirty="0">
              <a:solidFill>
                <a:prstClr val="black">
                  <a:tint val="75000"/>
                </a:prstClr>
              </a:solidFill>
            </a:endParaRPr>
          </a:p>
        </p:txBody>
      </p:sp>
      <p:sp>
        <p:nvSpPr>
          <p:cNvPr id="10" name="Footer Placeholder 6"/>
          <p:cNvSpPr>
            <a:spLocks noGrp="1"/>
          </p:cNvSpPr>
          <p:nvPr>
            <p:ph type="ftr" sz="quarter" idx="12"/>
          </p:nvPr>
        </p:nvSpPr>
        <p:spPr>
          <a:xfrm>
            <a:off x="3124200" y="6356350"/>
            <a:ext cx="2895600" cy="365125"/>
          </a:xfrm>
          <a:prstGeom prst="rect">
            <a:avLst/>
          </a:prstGeom>
        </p:spPr>
        <p:txBody>
          <a:bodyPr vert="horz" lIns="91440" tIns="45720" rIns="91440" bIns="45720" rtlCol="0" anchor="ctr"/>
          <a:lstStyle>
            <a:lvl1pPr algn="ctr">
              <a:buNone/>
              <a:defRPr sz="1100">
                <a:solidFill>
                  <a:schemeClr val="tx1">
                    <a:tint val="75000"/>
                  </a:schemeClr>
                </a:solidFill>
              </a:defRPr>
            </a:lvl1pPr>
          </a:lstStyle>
          <a:p>
            <a:r>
              <a:rPr lang="en-US">
                <a:solidFill>
                  <a:prstClr val="black">
                    <a:tint val="75000"/>
                  </a:prstClr>
                </a:solidFill>
              </a:rPr>
              <a:t>Copyright © 2016 by Nelson Education Ltd.</a:t>
            </a:r>
            <a:endParaRPr lang="en-CA" dirty="0">
              <a:solidFill>
                <a:prstClr val="black">
                  <a:tint val="75000"/>
                </a:prstClr>
              </a:solidFill>
            </a:endParaRPr>
          </a:p>
        </p:txBody>
      </p:sp>
    </p:spTree>
    <p:extLst>
      <p:ext uri="{BB962C8B-B14F-4D97-AF65-F5344CB8AC3E}">
        <p14:creationId xmlns:p14="http://schemas.microsoft.com/office/powerpoint/2010/main" val="23908377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Slide Number Placeholder 7"/>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buNone/>
              <a:defRPr sz="1200">
                <a:solidFill>
                  <a:schemeClr val="tx1">
                    <a:tint val="75000"/>
                  </a:schemeClr>
                </a:solidFill>
              </a:defRPr>
            </a:lvl1pPr>
          </a:lstStyle>
          <a:p>
            <a:r>
              <a:rPr lang="en-CA" dirty="0">
                <a:solidFill>
                  <a:prstClr val="black">
                    <a:tint val="75000"/>
                  </a:prstClr>
                </a:solidFill>
              </a:rPr>
              <a:t>6-</a:t>
            </a:r>
            <a:fld id="{90E60EF9-1974-4B4E-8EB0-BAAA0C254CFE}" type="slidenum">
              <a:rPr lang="en-CA" smtClean="0">
                <a:solidFill>
                  <a:prstClr val="black">
                    <a:tint val="75000"/>
                  </a:prstClr>
                </a:solidFill>
              </a:rPr>
              <a:pPr/>
              <a:t>‹#›</a:t>
            </a:fld>
            <a:endParaRPr lang="en-CA" dirty="0">
              <a:solidFill>
                <a:prstClr val="black">
                  <a:tint val="75000"/>
                </a:prstClr>
              </a:solidFill>
            </a:endParaRPr>
          </a:p>
        </p:txBody>
      </p:sp>
      <p:sp>
        <p:nvSpPr>
          <p:cNvPr id="6" name="Footer Placeholder 6"/>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buNone/>
              <a:defRPr sz="1100">
                <a:solidFill>
                  <a:schemeClr val="tx1">
                    <a:tint val="75000"/>
                  </a:schemeClr>
                </a:solidFill>
              </a:defRPr>
            </a:lvl1pPr>
          </a:lstStyle>
          <a:p>
            <a:r>
              <a:rPr lang="en-US">
                <a:solidFill>
                  <a:prstClr val="black">
                    <a:tint val="75000"/>
                  </a:prstClr>
                </a:solidFill>
              </a:rPr>
              <a:t>Copyright © 2016 by Nelson Education Ltd.</a:t>
            </a:r>
            <a:endParaRPr lang="en-CA" dirty="0">
              <a:solidFill>
                <a:prstClr val="black">
                  <a:tint val="75000"/>
                </a:prstClr>
              </a:solidFill>
            </a:endParaRPr>
          </a:p>
        </p:txBody>
      </p:sp>
    </p:spTree>
    <p:extLst>
      <p:ext uri="{BB962C8B-B14F-4D97-AF65-F5344CB8AC3E}">
        <p14:creationId xmlns:p14="http://schemas.microsoft.com/office/powerpoint/2010/main" val="36465742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w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theme" Target="../theme/theme2.xml"/><Relationship Id="rId5" Type="http://schemas.openxmlformats.org/officeDocument/2006/relationships/slideLayout" Target="../slideLayouts/slideLayout16.xml"/><Relationship Id="rId4"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blipFill dpi="0" rotWithShape="1">
            <a:blip r:embed="rId13">
              <a:alphaModFix amt="15000"/>
            </a:blip>
            <a:srcRect/>
            <a:tile tx="0" ty="0" sx="76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685800" y="274638"/>
            <a:ext cx="7772400" cy="1143000"/>
          </a:xfrm>
          <a:prstGeom prst="rect">
            <a:avLst/>
          </a:prstGeom>
        </p:spPr>
        <p:txBody>
          <a:bodyPr vert="horz" lIns="0" tIns="45720" rIns="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85800" y="1600200"/>
            <a:ext cx="7772400" cy="4525963"/>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400800" y="6416675"/>
            <a:ext cx="1981200" cy="365125"/>
          </a:xfrm>
          <a:prstGeom prst="rect">
            <a:avLst/>
          </a:prstGeom>
        </p:spPr>
        <p:txBody>
          <a:bodyPr vert="horz" lIns="0" tIns="45720" rIns="0" bIns="0" rtlCol="0" anchor="b" anchorCtr="0"/>
          <a:lstStyle>
            <a:lvl1pPr algn="r">
              <a:defRPr lang="en-US" sz="900" kern="1200" cap="all" spc="110" baseline="0" smtClean="0">
                <a:solidFill>
                  <a:srgbClr val="4D4D4D"/>
                </a:solidFill>
                <a:latin typeface="+mn-lt"/>
                <a:ea typeface="+mn-ea"/>
                <a:cs typeface="+mn-cs"/>
              </a:defRPr>
            </a:lvl1pPr>
          </a:lstStyle>
          <a:p>
            <a:fld id="{942120D2-3948-4F8F-BE5D-E7E7D97880B2}" type="datetime4">
              <a:rPr lang="en-US" smtClean="0"/>
              <a:pPr/>
              <a:t>March 2, 2019</a:t>
            </a:fld>
            <a:endParaRPr lang="en-US" dirty="0" err="1"/>
          </a:p>
        </p:txBody>
      </p:sp>
      <p:sp>
        <p:nvSpPr>
          <p:cNvPr id="5" name="Footer Placeholder 4"/>
          <p:cNvSpPr>
            <a:spLocks noGrp="1"/>
          </p:cNvSpPr>
          <p:nvPr>
            <p:ph type="ftr" sz="quarter" idx="3"/>
          </p:nvPr>
        </p:nvSpPr>
        <p:spPr>
          <a:xfrm>
            <a:off x="228600" y="6416675"/>
            <a:ext cx="2895600" cy="365125"/>
          </a:xfrm>
          <a:prstGeom prst="rect">
            <a:avLst/>
          </a:prstGeom>
        </p:spPr>
        <p:txBody>
          <a:bodyPr vert="horz" lIns="0" tIns="45720" rIns="0" bIns="0" rtlCol="0" anchor="b" anchorCtr="0"/>
          <a:lstStyle>
            <a:lvl1pPr algn="l">
              <a:defRPr sz="900" cap="all" spc="110" baseline="0">
                <a:solidFill>
                  <a:srgbClr val="4D4D4D"/>
                </a:solidFill>
              </a:defRPr>
            </a:lvl1pPr>
          </a:lstStyle>
          <a:p>
            <a:endParaRPr lang="en-US" dirty="0"/>
          </a:p>
        </p:txBody>
      </p:sp>
      <p:sp>
        <p:nvSpPr>
          <p:cNvPr id="6" name="Slide Number Placeholder 5"/>
          <p:cNvSpPr>
            <a:spLocks noGrp="1"/>
          </p:cNvSpPr>
          <p:nvPr>
            <p:ph type="sldNum" sz="quarter" idx="4"/>
          </p:nvPr>
        </p:nvSpPr>
        <p:spPr>
          <a:xfrm>
            <a:off x="8458200" y="6416675"/>
            <a:ext cx="457200" cy="365125"/>
          </a:xfrm>
          <a:prstGeom prst="rect">
            <a:avLst/>
          </a:prstGeom>
        </p:spPr>
        <p:txBody>
          <a:bodyPr vert="horz" lIns="0" tIns="45720" rIns="0" bIns="0" rtlCol="0" anchor="b" anchorCtr="0"/>
          <a:lstStyle>
            <a:lvl1pPr algn="r">
              <a:defRPr sz="1100" b="1" baseline="0">
                <a:solidFill>
                  <a:srgbClr val="4D4D4D"/>
                </a:solidFill>
              </a:defRPr>
            </a:lvl1pPr>
          </a:lstStyle>
          <a:p>
            <a:fld id="{1D72EBF8-7CF5-44B7-B2BF-E22DE4D0703D}" type="slidenum">
              <a:rPr lang="en-US" smtClean="0"/>
              <a:pPr/>
              <a:t>‹#›</a:t>
            </a:fld>
            <a:endParaRPr lang="en-US" dirty="0"/>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914400" rtl="0" eaLnBrk="1" latinLnBrk="0" hangingPunct="1">
        <a:spcBef>
          <a:spcPct val="0"/>
        </a:spcBef>
        <a:buNone/>
        <a:defRPr sz="3600" kern="1200" cap="none"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lnSpc>
          <a:spcPct val="100000"/>
        </a:lnSpc>
        <a:spcBef>
          <a:spcPts val="700"/>
        </a:spcBef>
        <a:buClr>
          <a:schemeClr val="accent1"/>
        </a:buClr>
        <a:buSzPct val="85000"/>
        <a:buFont typeface="Wingdings 3" pitchFamily="18" charset="2"/>
        <a:buChar char=""/>
        <a:defRPr sz="2000" kern="1200" baseline="0">
          <a:solidFill>
            <a:schemeClr val="tx1"/>
          </a:solidFill>
          <a:latin typeface="+mn-lt"/>
          <a:ea typeface="+mn-ea"/>
          <a:cs typeface="+mn-cs"/>
        </a:defRPr>
      </a:lvl1pPr>
      <a:lvl2pPr marL="742950" indent="-274320" algn="l" defTabSz="914400" rtl="0" eaLnBrk="1" latinLnBrk="0" hangingPunct="1">
        <a:lnSpc>
          <a:spcPct val="100000"/>
        </a:lnSpc>
        <a:spcBef>
          <a:spcPts val="700"/>
        </a:spcBef>
        <a:buClr>
          <a:schemeClr val="accent1"/>
        </a:buClr>
        <a:buSzPct val="85000"/>
        <a:buFont typeface="Wingdings 3" pitchFamily="18" charset="2"/>
        <a:buChar char=""/>
        <a:defRPr sz="1600" kern="1200" baseline="0">
          <a:solidFill>
            <a:schemeClr val="tx1"/>
          </a:solidFill>
          <a:latin typeface="+mn-lt"/>
          <a:ea typeface="+mn-ea"/>
          <a:cs typeface="+mn-cs"/>
        </a:defRPr>
      </a:lvl2pPr>
      <a:lvl3pPr marL="11430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baseline="0">
          <a:solidFill>
            <a:schemeClr val="tx1"/>
          </a:solidFill>
          <a:latin typeface="+mn-lt"/>
          <a:ea typeface="+mn-ea"/>
          <a:cs typeface="+mn-cs"/>
        </a:defRPr>
      </a:lvl3pPr>
      <a:lvl4pPr marL="16002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baseline="0">
          <a:solidFill>
            <a:schemeClr val="tx1"/>
          </a:solidFill>
          <a:latin typeface="+mn-lt"/>
          <a:ea typeface="+mn-ea"/>
          <a:cs typeface="+mn-cs"/>
        </a:defRPr>
      </a:lvl4pPr>
      <a:lvl5pPr marL="20574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baseline="0">
          <a:solidFill>
            <a:schemeClr val="tx1"/>
          </a:solidFill>
          <a:latin typeface="+mn-lt"/>
          <a:ea typeface="+mn-ea"/>
          <a:cs typeface="+mn-cs"/>
        </a:defRPr>
      </a:lvl5pPr>
      <a:lvl6pPr marL="25146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6pPr>
      <a:lvl7pPr marL="29718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7pPr>
      <a:lvl8pPr marL="34290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8pPr>
      <a:lvl9pPr marL="38862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Footer Placeholder 6"/>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buNone/>
              <a:defRPr sz="1100">
                <a:solidFill>
                  <a:schemeClr val="tx1">
                    <a:tint val="75000"/>
                  </a:schemeClr>
                </a:solidFill>
              </a:defRPr>
            </a:lvl1pPr>
          </a:lstStyle>
          <a:p>
            <a:pPr fontAlgn="base">
              <a:lnSpc>
                <a:spcPct val="90000"/>
              </a:lnSpc>
              <a:spcBef>
                <a:spcPct val="0"/>
              </a:spcBef>
              <a:spcAft>
                <a:spcPct val="0"/>
              </a:spcAft>
              <a:buClr>
                <a:srgbClr val="963C26"/>
              </a:buClr>
              <a:buFont typeface="Wingdings" pitchFamily="2" charset="2"/>
              <a:buNone/>
            </a:pPr>
            <a:r>
              <a:rPr lang="en-US">
                <a:solidFill>
                  <a:prstClr val="black">
                    <a:tint val="75000"/>
                  </a:prstClr>
                </a:solidFill>
                <a:latin typeface="Gill Sans MT" pitchFamily="34" charset="0"/>
              </a:rPr>
              <a:t>Copyright © 2016 by Nelson Education Ltd.</a:t>
            </a:r>
            <a:endParaRPr lang="en-CA" dirty="0">
              <a:solidFill>
                <a:prstClr val="black">
                  <a:tint val="75000"/>
                </a:prstClr>
              </a:solidFill>
              <a:latin typeface="Gill Sans MT" pitchFamily="34" charset="0"/>
            </a:endParaRPr>
          </a:p>
        </p:txBody>
      </p:sp>
      <p:sp>
        <p:nvSpPr>
          <p:cNvPr id="8" name="Slide Number Placeholder 7"/>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buNone/>
              <a:defRPr sz="1200">
                <a:solidFill>
                  <a:schemeClr val="tx1">
                    <a:tint val="75000"/>
                  </a:schemeClr>
                </a:solidFill>
              </a:defRPr>
            </a:lvl1pPr>
          </a:lstStyle>
          <a:p>
            <a:pPr fontAlgn="base">
              <a:lnSpc>
                <a:spcPct val="90000"/>
              </a:lnSpc>
              <a:spcBef>
                <a:spcPct val="0"/>
              </a:spcBef>
              <a:spcAft>
                <a:spcPct val="0"/>
              </a:spcAft>
              <a:buClr>
                <a:srgbClr val="963C26"/>
              </a:buClr>
              <a:buFont typeface="Wingdings" pitchFamily="2" charset="2"/>
              <a:buNone/>
            </a:pPr>
            <a:r>
              <a:rPr lang="en-CA" dirty="0">
                <a:solidFill>
                  <a:prstClr val="black">
                    <a:tint val="75000"/>
                  </a:prstClr>
                </a:solidFill>
                <a:latin typeface="Gill Sans MT" pitchFamily="34" charset="0"/>
              </a:rPr>
              <a:t>6-</a:t>
            </a:r>
            <a:fld id="{90E60EF9-1974-4B4E-8EB0-BAAA0C254CFE}" type="slidenum">
              <a:rPr lang="en-CA" smtClean="0">
                <a:solidFill>
                  <a:prstClr val="black">
                    <a:tint val="75000"/>
                  </a:prstClr>
                </a:solidFill>
                <a:latin typeface="Gill Sans MT" pitchFamily="34" charset="0"/>
              </a:rPr>
              <a:pPr fontAlgn="base">
                <a:lnSpc>
                  <a:spcPct val="90000"/>
                </a:lnSpc>
                <a:spcBef>
                  <a:spcPct val="0"/>
                </a:spcBef>
                <a:spcAft>
                  <a:spcPct val="0"/>
                </a:spcAft>
                <a:buClr>
                  <a:srgbClr val="963C26"/>
                </a:buClr>
                <a:buFont typeface="Wingdings" pitchFamily="2" charset="2"/>
                <a:buNone/>
              </a:pPr>
              <a:t>‹#›</a:t>
            </a:fld>
            <a:endParaRPr lang="en-CA" dirty="0">
              <a:solidFill>
                <a:prstClr val="black">
                  <a:tint val="75000"/>
                </a:prstClr>
              </a:solidFill>
              <a:latin typeface="Gill Sans MT" pitchFamily="34" charset="0"/>
            </a:endParaRPr>
          </a:p>
        </p:txBody>
      </p:sp>
    </p:spTree>
    <p:extLst>
      <p:ext uri="{BB962C8B-B14F-4D97-AF65-F5344CB8AC3E}">
        <p14:creationId xmlns:p14="http://schemas.microsoft.com/office/powerpoint/2010/main" val="44883567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emily.ballantyne@harvest.ca" TargetMode="External"/><Relationship Id="rId2" Type="http://schemas.openxmlformats.org/officeDocument/2006/relationships/hyperlink" Target="mailto:arjun.patel@harvest.ca" TargetMode="External"/><Relationship Id="rId1" Type="http://schemas.openxmlformats.org/officeDocument/2006/relationships/slideLayout" Target="../slideLayouts/slideLayout2.xml"/><Relationship Id="rId4" Type="http://schemas.openxmlformats.org/officeDocument/2006/relationships/hyperlink" Target="http://www.canadiangrocer.com/top-stories/headlines/is-canadian-lab-made-meat-headed-to-your-plate-85775"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ericmsmith.com/2014/04/04/the-credible-hulk/"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s://www.cbc.ca/news/canada/british-columbia/grocery-stores-turn-digital-to-attract-shoppers-1.4633031"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hyperlink" Target="https://www.cbc.ca/news/canada/british-columbia/grocery-stores-turn-digital-to-attract-shoppers-1.4633031"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smu.ca/academics/citations-refworks.html"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hyperlink" Target="http://libguides.humboldt.edu/cite" TargetMode="External"/><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http://owl.english.purdue.edu/owl/resource/563/02"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www.pymnts.com/news/retail/2018/grocery-innovations-cashierless-checkout-curbside-pickup/" TargetMode="Externa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93923" y="1676400"/>
            <a:ext cx="6864277" cy="1524000"/>
          </a:xfrm>
        </p:spPr>
        <p:txBody>
          <a:bodyPr>
            <a:normAutofit/>
          </a:bodyPr>
          <a:lstStyle/>
          <a:p>
            <a:r>
              <a:rPr lang="en-US" dirty="0"/>
              <a:t>COMM 2293:</a:t>
            </a:r>
            <a:br>
              <a:rPr lang="en-US" dirty="0"/>
            </a:br>
            <a:r>
              <a:rPr lang="en-US" dirty="0"/>
              <a:t>Business Communications</a:t>
            </a:r>
          </a:p>
        </p:txBody>
      </p:sp>
      <p:sp>
        <p:nvSpPr>
          <p:cNvPr id="3" name="Subtitle 2"/>
          <p:cNvSpPr>
            <a:spLocks noGrp="1"/>
          </p:cNvSpPr>
          <p:nvPr>
            <p:ph type="subTitle" idx="1"/>
          </p:nvPr>
        </p:nvSpPr>
        <p:spPr>
          <a:xfrm>
            <a:off x="2786126" y="3203574"/>
            <a:ext cx="5672074" cy="1825625"/>
          </a:xfrm>
        </p:spPr>
        <p:txBody>
          <a:bodyPr>
            <a:normAutofit fontScale="92500" lnSpcReduction="10000"/>
          </a:bodyPr>
          <a:lstStyle/>
          <a:p>
            <a:endParaRPr lang="en-US" dirty="0"/>
          </a:p>
          <a:p>
            <a:r>
              <a:rPr lang="en-US" dirty="0"/>
              <a:t>Section F</a:t>
            </a:r>
          </a:p>
          <a:p>
            <a:r>
              <a:rPr lang="en-US" dirty="0"/>
              <a:t>Prof. Emily Ballantyne</a:t>
            </a:r>
          </a:p>
          <a:p>
            <a:endParaRPr lang="en-US" dirty="0"/>
          </a:p>
          <a:p>
            <a:r>
              <a:rPr lang="en-US" dirty="0"/>
              <a:t>March 5 2019 – </a:t>
            </a:r>
            <a:r>
              <a:rPr lang="en-CA" dirty="0"/>
              <a:t>Reports:  APA &amp; Paraphrase</a:t>
            </a:r>
            <a:endParaRPr lang="en-US" dirty="0"/>
          </a:p>
        </p:txBody>
      </p:sp>
    </p:spTree>
    <p:extLst>
      <p:ext uri="{BB962C8B-B14F-4D97-AF65-F5344CB8AC3E}">
        <p14:creationId xmlns:p14="http://schemas.microsoft.com/office/powerpoint/2010/main" val="10766115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30254"/>
            <a:ext cx="7772400" cy="1143000"/>
          </a:xfrm>
        </p:spPr>
        <p:txBody>
          <a:bodyPr>
            <a:normAutofit fontScale="90000"/>
          </a:bodyPr>
          <a:lstStyle/>
          <a:p>
            <a:r>
              <a:rPr lang="en-US" dirty="0"/>
              <a:t>Revise this terrible </a:t>
            </a:r>
            <a:r>
              <a:rPr lang="en-CA" dirty="0"/>
              <a:t>report. Focus on the memo format, references, feasibility, and signal phrases.</a:t>
            </a:r>
            <a:endParaRPr lang="en-US" dirty="0"/>
          </a:p>
        </p:txBody>
      </p:sp>
      <p:sp>
        <p:nvSpPr>
          <p:cNvPr id="4" name="Rectangle 3"/>
          <p:cNvSpPr/>
          <p:nvPr/>
        </p:nvSpPr>
        <p:spPr>
          <a:xfrm>
            <a:off x="549556" y="1417638"/>
            <a:ext cx="8328825" cy="5078611"/>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a:solidFill>
                <a:schemeClr val="bg1"/>
              </a:solidFill>
            </a:endParaRPr>
          </a:p>
        </p:txBody>
      </p:sp>
      <p:sp>
        <p:nvSpPr>
          <p:cNvPr id="3" name="Content Placeholder 2"/>
          <p:cNvSpPr>
            <a:spLocks noGrp="1"/>
          </p:cNvSpPr>
          <p:nvPr>
            <p:ph idx="1"/>
          </p:nvPr>
        </p:nvSpPr>
        <p:spPr>
          <a:xfrm>
            <a:off x="685800" y="1454831"/>
            <a:ext cx="7908644" cy="5152480"/>
          </a:xfrm>
        </p:spPr>
        <p:txBody>
          <a:bodyPr>
            <a:normAutofit fontScale="85000" lnSpcReduction="20000"/>
          </a:bodyPr>
          <a:lstStyle/>
          <a:p>
            <a:pPr marL="68580" indent="0">
              <a:buNone/>
            </a:pPr>
            <a:r>
              <a:rPr lang="en-US" dirty="0">
                <a:solidFill>
                  <a:srgbClr val="000000"/>
                </a:solidFill>
              </a:rPr>
              <a:t>TO: </a:t>
            </a:r>
            <a:r>
              <a:rPr lang="en-US" dirty="0">
                <a:solidFill>
                  <a:srgbClr val="000000"/>
                </a:solidFill>
                <a:hlinkClick r:id="rId2"/>
              </a:rPr>
              <a:t>arjun.patel@harvest.ca</a:t>
            </a:r>
            <a:endParaRPr lang="en-US" dirty="0">
              <a:solidFill>
                <a:srgbClr val="000000"/>
              </a:solidFill>
            </a:endParaRPr>
          </a:p>
          <a:p>
            <a:pPr marL="68580" indent="0">
              <a:buNone/>
            </a:pPr>
            <a:r>
              <a:rPr lang="en-US" dirty="0">
                <a:solidFill>
                  <a:srgbClr val="000000"/>
                </a:solidFill>
              </a:rPr>
              <a:t>FROM: </a:t>
            </a:r>
            <a:r>
              <a:rPr lang="en-US" dirty="0">
                <a:solidFill>
                  <a:srgbClr val="000000"/>
                </a:solidFill>
                <a:hlinkClick r:id="rId3"/>
              </a:rPr>
              <a:t>emily.ballantyne@harvest.ca</a:t>
            </a:r>
            <a:endParaRPr lang="en-US" dirty="0">
              <a:solidFill>
                <a:srgbClr val="000000"/>
              </a:solidFill>
            </a:endParaRPr>
          </a:p>
          <a:p>
            <a:pPr marL="68580" indent="0">
              <a:buNone/>
            </a:pPr>
            <a:r>
              <a:rPr lang="en-US" dirty="0">
                <a:solidFill>
                  <a:srgbClr val="000000"/>
                </a:solidFill>
              </a:rPr>
              <a:t>DATE: 03/05/19</a:t>
            </a:r>
          </a:p>
          <a:p>
            <a:pPr marL="68580" indent="0">
              <a:buNone/>
            </a:pPr>
            <a:r>
              <a:rPr lang="en-US" dirty="0">
                <a:solidFill>
                  <a:srgbClr val="000000"/>
                </a:solidFill>
              </a:rPr>
              <a:t>Subject:  The Future of Harvest is Fake Meat</a:t>
            </a:r>
          </a:p>
          <a:p>
            <a:pPr marL="68580" indent="0">
              <a:buNone/>
            </a:pPr>
            <a:r>
              <a:rPr lang="en-US" dirty="0">
                <a:solidFill>
                  <a:srgbClr val="000000"/>
                </a:solidFill>
              </a:rPr>
              <a:t>…</a:t>
            </a:r>
          </a:p>
          <a:p>
            <a:pPr marL="68580" indent="0">
              <a:buNone/>
            </a:pPr>
            <a:endParaRPr lang="en-US" dirty="0">
              <a:solidFill>
                <a:srgbClr val="000000"/>
              </a:solidFill>
            </a:endParaRPr>
          </a:p>
          <a:p>
            <a:pPr marL="68580" indent="0">
              <a:buNone/>
            </a:pPr>
            <a:r>
              <a:rPr lang="en-US" dirty="0">
                <a:solidFill>
                  <a:srgbClr val="000000"/>
                </a:solidFill>
              </a:rPr>
              <a:t>Trend 2: Sell Cellular Agriculture Products</a:t>
            </a:r>
          </a:p>
          <a:p>
            <a:pPr marL="68580" indent="0">
              <a:buNone/>
            </a:pPr>
            <a:r>
              <a:rPr lang="en-CA" dirty="0">
                <a:solidFill>
                  <a:srgbClr val="000000"/>
                </a:solidFill>
              </a:rPr>
              <a:t>Another growing trend is selling meat that is grown in a lab. University of  Toronto researchers are looking to grow cell-based meat, which is a first in Canada. </a:t>
            </a:r>
            <a:r>
              <a:rPr lang="en-CA" i="1" dirty="0">
                <a:solidFill>
                  <a:srgbClr val="000000"/>
                </a:solidFill>
              </a:rPr>
              <a:t>Cellular agriculture has been touted as the future of food thanks to its smaller environmental footprint and consideration for animal welfare </a:t>
            </a:r>
            <a:r>
              <a:rPr lang="en-CA" dirty="0">
                <a:solidFill>
                  <a:srgbClr val="000000"/>
                </a:solidFill>
              </a:rPr>
              <a:t>says Canadian Grocer 02/21/19.  At this time, no meat is ready to be sold. However, many organizations are working to engineer cellular agriculture products. If Harvest invests in this research, then we might be the first grocery store to stock this in Canada.</a:t>
            </a:r>
            <a:endParaRPr lang="en-US" i="1" dirty="0">
              <a:solidFill>
                <a:srgbClr val="000000"/>
              </a:solidFill>
            </a:endParaRPr>
          </a:p>
          <a:p>
            <a:pPr marL="68580" indent="0">
              <a:buNone/>
            </a:pPr>
            <a:endParaRPr lang="en-US" dirty="0">
              <a:solidFill>
                <a:srgbClr val="000000"/>
              </a:solidFill>
            </a:endParaRPr>
          </a:p>
          <a:p>
            <a:pPr marL="68580" indent="0">
              <a:buNone/>
            </a:pPr>
            <a:r>
              <a:rPr lang="en-US" dirty="0">
                <a:solidFill>
                  <a:srgbClr val="000000"/>
                </a:solidFill>
              </a:rPr>
              <a:t>References</a:t>
            </a:r>
          </a:p>
          <a:p>
            <a:pPr marL="68580" indent="0">
              <a:buNone/>
            </a:pPr>
            <a:r>
              <a:rPr lang="en-US" dirty="0">
                <a:solidFill>
                  <a:srgbClr val="000000"/>
                </a:solidFill>
                <a:hlinkClick r:id="rId4"/>
              </a:rPr>
              <a:t>http://www.canadiangrocer.com/top-stories/headlines/is-canadian-lab-made-meat-headed-to-your-plate-85775</a:t>
            </a:r>
            <a:r>
              <a:rPr lang="en-US" dirty="0">
                <a:solidFill>
                  <a:srgbClr val="000000"/>
                </a:solidFill>
              </a:rPr>
              <a:t> </a:t>
            </a:r>
          </a:p>
        </p:txBody>
      </p:sp>
      <p:sp>
        <p:nvSpPr>
          <p:cNvPr id="5" name="TextBox 4"/>
          <p:cNvSpPr txBox="1"/>
          <p:nvPr/>
        </p:nvSpPr>
        <p:spPr>
          <a:xfrm>
            <a:off x="8792895" y="476229"/>
            <a:ext cx="184666"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41952934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3" name="Content Placeholder 2"/>
          <p:cNvSpPr>
            <a:spLocks noGrp="1"/>
          </p:cNvSpPr>
          <p:nvPr>
            <p:ph idx="1"/>
          </p:nvPr>
        </p:nvSpPr>
        <p:spPr/>
        <p:txBody>
          <a:bodyPr>
            <a:normAutofit/>
          </a:bodyPr>
          <a:lstStyle/>
          <a:p>
            <a:r>
              <a:rPr lang="en-CA" sz="2400" dirty="0"/>
              <a:t>APA</a:t>
            </a:r>
          </a:p>
          <a:p>
            <a:r>
              <a:rPr lang="en-CA" sz="2400" dirty="0"/>
              <a:t>Paraphrasing</a:t>
            </a:r>
          </a:p>
          <a:p>
            <a:r>
              <a:rPr lang="en-CA" sz="2400" dirty="0"/>
              <a:t>Parallel Structure</a:t>
            </a:r>
          </a:p>
        </p:txBody>
      </p:sp>
    </p:spTree>
    <p:extLst>
      <p:ext uri="{BB962C8B-B14F-4D97-AF65-F5344CB8AC3E}">
        <p14:creationId xmlns:p14="http://schemas.microsoft.com/office/powerpoint/2010/main" val="37806493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Citation</a:t>
            </a:r>
          </a:p>
        </p:txBody>
      </p:sp>
      <p:sp>
        <p:nvSpPr>
          <p:cNvPr id="3" name="Content Placeholder 2"/>
          <p:cNvSpPr>
            <a:spLocks noGrp="1"/>
          </p:cNvSpPr>
          <p:nvPr>
            <p:ph sz="quarter" idx="1"/>
          </p:nvPr>
        </p:nvSpPr>
        <p:spPr>
          <a:xfrm>
            <a:off x="612648" y="1219200"/>
            <a:ext cx="8153400" cy="4495800"/>
          </a:xfrm>
        </p:spPr>
        <p:txBody>
          <a:bodyPr>
            <a:normAutofit/>
          </a:bodyPr>
          <a:lstStyle/>
          <a:p>
            <a:pPr marL="0" indent="0">
              <a:buNone/>
            </a:pPr>
            <a:endParaRPr lang="en-US" dirty="0"/>
          </a:p>
          <a:p>
            <a:r>
              <a:rPr lang="en-US" sz="3200" dirty="0"/>
              <a:t>A citation is an </a:t>
            </a:r>
            <a:r>
              <a:rPr lang="en-US" sz="3200" b="1" dirty="0">
                <a:solidFill>
                  <a:schemeClr val="tx2"/>
                </a:solidFill>
              </a:rPr>
              <a:t>acknowledgment</a:t>
            </a:r>
            <a:r>
              <a:rPr lang="en-US" sz="3200" b="1" dirty="0"/>
              <a:t> </a:t>
            </a:r>
            <a:r>
              <a:rPr lang="en-US" sz="3200" dirty="0"/>
              <a:t>that you used someone else’s ideas</a:t>
            </a:r>
          </a:p>
          <a:p>
            <a:r>
              <a:rPr lang="en-US" sz="3200" dirty="0"/>
              <a:t>It takes the form of a </a:t>
            </a:r>
            <a:r>
              <a:rPr lang="en-US" sz="3200" b="1" dirty="0">
                <a:solidFill>
                  <a:schemeClr val="tx2"/>
                </a:solidFill>
              </a:rPr>
              <a:t>reference</a:t>
            </a:r>
            <a:r>
              <a:rPr lang="en-US" sz="3200" dirty="0"/>
              <a:t>, both in the </a:t>
            </a:r>
            <a:r>
              <a:rPr lang="en-US" sz="3200" b="1" dirty="0">
                <a:solidFill>
                  <a:schemeClr val="tx2"/>
                </a:solidFill>
              </a:rPr>
              <a:t>body</a:t>
            </a:r>
            <a:r>
              <a:rPr lang="en-US" sz="3200" b="1" dirty="0"/>
              <a:t> </a:t>
            </a:r>
            <a:r>
              <a:rPr lang="en-US" sz="3200" dirty="0"/>
              <a:t>of the text and in a </a:t>
            </a:r>
            <a:r>
              <a:rPr lang="en-US" sz="3200" b="1" dirty="0">
                <a:solidFill>
                  <a:schemeClr val="tx2"/>
                </a:solidFill>
              </a:rPr>
              <a:t>separate, complete list</a:t>
            </a:r>
            <a:endParaRPr lang="en-US" sz="3200" dirty="0">
              <a:solidFill>
                <a:schemeClr val="tx2"/>
              </a:solidFill>
            </a:endParaRPr>
          </a:p>
        </p:txBody>
      </p:sp>
    </p:spTree>
    <p:extLst>
      <p:ext uri="{BB962C8B-B14F-4D97-AF65-F5344CB8AC3E}">
        <p14:creationId xmlns:p14="http://schemas.microsoft.com/office/powerpoint/2010/main" val="3069935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533400" y="228600"/>
            <a:ext cx="8232648" cy="990600"/>
          </a:xfrm>
        </p:spPr>
        <p:txBody>
          <a:bodyPr>
            <a:normAutofit/>
          </a:bodyPr>
          <a:lstStyle/>
          <a:p>
            <a:pPr eaLnBrk="1" hangingPunct="1"/>
            <a:r>
              <a:rPr lang="en-US" sz="3800" dirty="0"/>
              <a:t>What is the purpose of a citation?</a:t>
            </a:r>
          </a:p>
        </p:txBody>
      </p:sp>
      <p:sp>
        <p:nvSpPr>
          <p:cNvPr id="6147" name="Rectangle 3"/>
          <p:cNvSpPr>
            <a:spLocks noGrp="1" noChangeArrowheads="1"/>
          </p:cNvSpPr>
          <p:nvPr>
            <p:ph sz="quarter" idx="1"/>
          </p:nvPr>
        </p:nvSpPr>
        <p:spPr/>
        <p:txBody>
          <a:bodyPr>
            <a:normAutofit/>
          </a:bodyPr>
          <a:lstStyle/>
          <a:p>
            <a:pPr eaLnBrk="1" hangingPunct="1"/>
            <a:r>
              <a:rPr lang="en-US" sz="2800" dirty="0"/>
              <a:t>To give credit to others work</a:t>
            </a:r>
          </a:p>
          <a:p>
            <a:pPr eaLnBrk="1" hangingPunct="1"/>
            <a:r>
              <a:rPr lang="en-US" sz="2800" dirty="0"/>
              <a:t>To establish your credibility</a:t>
            </a:r>
          </a:p>
          <a:p>
            <a:pPr eaLnBrk="1" hangingPunct="1"/>
            <a:r>
              <a:rPr lang="en-US" sz="2800" dirty="0"/>
              <a:t>To show your connection to a field of knowledge or knowledge community</a:t>
            </a:r>
          </a:p>
          <a:p>
            <a:pPr eaLnBrk="1" hangingPunct="1"/>
            <a:r>
              <a:rPr lang="en-US" sz="2800" dirty="0"/>
              <a:t>To avoid plagiarism</a:t>
            </a:r>
          </a:p>
          <a:p>
            <a:pPr eaLnBrk="1" hangingPunct="1"/>
            <a:r>
              <a:rPr lang="en-US" sz="2800" dirty="0"/>
              <a:t>To help readers find more information</a:t>
            </a:r>
          </a:p>
          <a:p>
            <a:pPr eaLnBrk="1" hangingPunct="1"/>
            <a:r>
              <a:rPr lang="en-US" sz="2800" dirty="0"/>
              <a:t>To find references again</a:t>
            </a:r>
          </a:p>
        </p:txBody>
      </p:sp>
    </p:spTree>
    <p:extLst>
      <p:ext uri="{BB962C8B-B14F-4D97-AF65-F5344CB8AC3E}">
        <p14:creationId xmlns:p14="http://schemas.microsoft.com/office/powerpoint/2010/main" val="12117290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should we cite?</a:t>
            </a:r>
          </a:p>
        </p:txBody>
      </p:sp>
      <p:pic>
        <p:nvPicPr>
          <p:cNvPr id="4" name="Content Placeholder 3"/>
          <p:cNvPicPr>
            <a:picLocks noGrp="1" noChangeAspect="1"/>
          </p:cNvPicPr>
          <p:nvPr>
            <p:ph sz="quarter" idx="1"/>
          </p:nvPr>
        </p:nvPicPr>
        <p:blipFill>
          <a:blip r:embed="rId2"/>
          <a:srcRect l="-6099" r="-6099"/>
          <a:stretch>
            <a:fillRect/>
          </a:stretch>
        </p:blipFill>
        <p:spPr>
          <a:xfrm>
            <a:off x="612775" y="1600200"/>
            <a:ext cx="8153400" cy="4495800"/>
          </a:xfrm>
        </p:spPr>
      </p:pic>
      <p:sp>
        <p:nvSpPr>
          <p:cNvPr id="5" name="TextBox 4"/>
          <p:cNvSpPr txBox="1"/>
          <p:nvPr/>
        </p:nvSpPr>
        <p:spPr>
          <a:xfrm>
            <a:off x="846667" y="6307667"/>
            <a:ext cx="2959276" cy="369332"/>
          </a:xfrm>
          <a:prstGeom prst="rect">
            <a:avLst/>
          </a:prstGeom>
          <a:noFill/>
        </p:spPr>
        <p:txBody>
          <a:bodyPr wrap="none" rtlCol="0">
            <a:spAutoFit/>
          </a:bodyPr>
          <a:lstStyle/>
          <a:p>
            <a:r>
              <a:rPr lang="en-US" dirty="0">
                <a:hlinkClick r:id="rId3"/>
              </a:rPr>
              <a:t>Credible Hulk </a:t>
            </a:r>
            <a:r>
              <a:rPr lang="en-US" dirty="0"/>
              <a:t>by Eric M. Smith </a:t>
            </a:r>
          </a:p>
        </p:txBody>
      </p:sp>
    </p:spTree>
    <p:extLst>
      <p:ext uri="{BB962C8B-B14F-4D97-AF65-F5344CB8AC3E}">
        <p14:creationId xmlns:p14="http://schemas.microsoft.com/office/powerpoint/2010/main" val="12204544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Parts of a Citation</a:t>
            </a:r>
          </a:p>
        </p:txBody>
      </p:sp>
      <p:sp>
        <p:nvSpPr>
          <p:cNvPr id="3" name="Content Placeholder 2"/>
          <p:cNvSpPr>
            <a:spLocks noGrp="1"/>
          </p:cNvSpPr>
          <p:nvPr>
            <p:ph sz="quarter" idx="4294967295"/>
          </p:nvPr>
        </p:nvSpPr>
        <p:spPr>
          <a:xfrm>
            <a:off x="609599" y="2333812"/>
            <a:ext cx="4022165" cy="3581400"/>
          </a:xfrm>
          <a:prstGeom prst="rect">
            <a:avLst/>
          </a:prstGeom>
        </p:spPr>
        <p:txBody>
          <a:bodyPr>
            <a:noAutofit/>
          </a:bodyPr>
          <a:lstStyle/>
          <a:p>
            <a:r>
              <a:rPr lang="en-US" sz="2400" dirty="0"/>
              <a:t>Goes immediately after the reference</a:t>
            </a:r>
          </a:p>
          <a:p>
            <a:r>
              <a:rPr lang="en-US" sz="2400" dirty="0"/>
              <a:t>Provides limited information i.e. author, year, page number</a:t>
            </a:r>
          </a:p>
          <a:p>
            <a:r>
              <a:rPr lang="en-US" sz="2400" dirty="0"/>
              <a:t>Contained in parenthetical references e.g. (Hennig 2018)</a:t>
            </a:r>
          </a:p>
        </p:txBody>
      </p:sp>
      <p:sp>
        <p:nvSpPr>
          <p:cNvPr id="4" name="Content Placeholder 3"/>
          <p:cNvSpPr>
            <a:spLocks noGrp="1"/>
          </p:cNvSpPr>
          <p:nvPr>
            <p:ph sz="quarter" idx="4294967295"/>
          </p:nvPr>
        </p:nvSpPr>
        <p:spPr>
          <a:xfrm>
            <a:off x="4800600" y="2333812"/>
            <a:ext cx="3886200" cy="3581400"/>
          </a:xfrm>
          <a:prstGeom prst="rect">
            <a:avLst/>
          </a:prstGeom>
        </p:spPr>
        <p:txBody>
          <a:bodyPr>
            <a:normAutofit fontScale="92500" lnSpcReduction="10000"/>
          </a:bodyPr>
          <a:lstStyle/>
          <a:p>
            <a:r>
              <a:rPr lang="en-US" sz="2600" dirty="0"/>
              <a:t>Goes on a separate page with a subheading</a:t>
            </a:r>
          </a:p>
          <a:p>
            <a:r>
              <a:rPr lang="en-US" sz="2600" dirty="0"/>
              <a:t>Provides the full publication details</a:t>
            </a:r>
          </a:p>
          <a:p>
            <a:r>
              <a:rPr lang="en-US" sz="2600" dirty="0"/>
              <a:t>Could include link or DOI number</a:t>
            </a:r>
          </a:p>
          <a:p>
            <a:r>
              <a:rPr lang="en-US" sz="2600" dirty="0"/>
              <a:t>Must provide all the necessary details to be able to find the source material</a:t>
            </a:r>
          </a:p>
          <a:p>
            <a:pPr marL="0" indent="0">
              <a:buNone/>
            </a:pPr>
            <a:endParaRPr lang="en-US" dirty="0"/>
          </a:p>
        </p:txBody>
      </p:sp>
      <p:sp>
        <p:nvSpPr>
          <p:cNvPr id="5" name="Text Placeholder 4"/>
          <p:cNvSpPr>
            <a:spLocks noGrp="1"/>
          </p:cNvSpPr>
          <p:nvPr>
            <p:ph type="body" sz="quarter" idx="1"/>
          </p:nvPr>
        </p:nvSpPr>
        <p:spPr/>
        <p:txBody>
          <a:bodyPr>
            <a:normAutofit/>
          </a:bodyPr>
          <a:lstStyle/>
          <a:p>
            <a:r>
              <a:rPr lang="en-US" sz="3200" dirty="0"/>
              <a:t>In-text Citation</a:t>
            </a:r>
          </a:p>
        </p:txBody>
      </p:sp>
      <p:sp>
        <p:nvSpPr>
          <p:cNvPr id="6" name="Text Placeholder 5"/>
          <p:cNvSpPr>
            <a:spLocks noGrp="1"/>
          </p:cNvSpPr>
          <p:nvPr>
            <p:ph type="body" sz="quarter" idx="3"/>
          </p:nvPr>
        </p:nvSpPr>
        <p:spPr/>
        <p:txBody>
          <a:bodyPr>
            <a:normAutofit/>
          </a:bodyPr>
          <a:lstStyle/>
          <a:p>
            <a:r>
              <a:rPr lang="en-US" sz="3200" dirty="0"/>
              <a:t>Full Reference</a:t>
            </a:r>
          </a:p>
        </p:txBody>
      </p:sp>
    </p:spTree>
    <p:extLst>
      <p:ext uri="{BB962C8B-B14F-4D97-AF65-F5344CB8AC3E}">
        <p14:creationId xmlns:p14="http://schemas.microsoft.com/office/powerpoint/2010/main" val="9549298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APA  In-text</a:t>
            </a:r>
          </a:p>
        </p:txBody>
      </p:sp>
      <p:sp>
        <p:nvSpPr>
          <p:cNvPr id="3" name="Content Placeholder 2"/>
          <p:cNvSpPr>
            <a:spLocks noGrp="1"/>
          </p:cNvSpPr>
          <p:nvPr>
            <p:ph sz="quarter" idx="1"/>
          </p:nvPr>
        </p:nvSpPr>
        <p:spPr/>
        <p:txBody>
          <a:bodyPr>
            <a:normAutofit/>
          </a:bodyPr>
          <a:lstStyle/>
          <a:p>
            <a:r>
              <a:rPr lang="en-US" dirty="0"/>
              <a:t>Always include author and year in parenthesis unless you use the author’s name in your phrase</a:t>
            </a:r>
          </a:p>
          <a:p>
            <a:r>
              <a:rPr lang="en-US" dirty="0"/>
              <a:t>Separate the two with a comma</a:t>
            </a:r>
          </a:p>
          <a:p>
            <a:r>
              <a:rPr lang="en-US" dirty="0"/>
              <a:t>Specific references (direct quotation and paraphrase) require page numbers for print sources</a:t>
            </a:r>
          </a:p>
          <a:p>
            <a:pPr lvl="1"/>
            <a:r>
              <a:rPr lang="en-US" dirty="0"/>
              <a:t>Use p. for one page, and pp. for multiple pages</a:t>
            </a:r>
          </a:p>
          <a:p>
            <a:pPr>
              <a:buFont typeface="Wingdings" charset="2"/>
              <a:buChar char="ü"/>
            </a:pPr>
            <a:endParaRPr lang="en-US" dirty="0"/>
          </a:p>
          <a:p>
            <a:pPr>
              <a:buFont typeface="Wingdings" charset="2"/>
              <a:buChar char="ü"/>
            </a:pPr>
            <a:r>
              <a:rPr lang="en-US" dirty="0"/>
              <a:t>According to Hennig (2018), digital coupons shape customer habits</a:t>
            </a:r>
          </a:p>
          <a:p>
            <a:pPr>
              <a:buFont typeface="Wingdings" charset="2"/>
              <a:buChar char="ü"/>
            </a:pPr>
            <a:r>
              <a:rPr lang="en-US" dirty="0"/>
              <a:t>CBC quotes Chris </a:t>
            </a:r>
            <a:r>
              <a:rPr lang="en-US" dirty="0" err="1"/>
              <a:t>Emergui</a:t>
            </a:r>
            <a:r>
              <a:rPr lang="en-US" dirty="0"/>
              <a:t> that “digital marketing plays a bigger role than ever before” (Hennig, 2018)</a:t>
            </a:r>
          </a:p>
        </p:txBody>
      </p:sp>
    </p:spTree>
    <p:extLst>
      <p:ext uri="{BB962C8B-B14F-4D97-AF65-F5344CB8AC3E}">
        <p14:creationId xmlns:p14="http://schemas.microsoft.com/office/powerpoint/2010/main" val="38898399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Signal Phrase</a:t>
            </a:r>
          </a:p>
        </p:txBody>
      </p:sp>
      <p:sp>
        <p:nvSpPr>
          <p:cNvPr id="3" name="Content Placeholder 2"/>
          <p:cNvSpPr>
            <a:spLocks noGrp="1"/>
          </p:cNvSpPr>
          <p:nvPr>
            <p:ph sz="quarter" idx="1"/>
          </p:nvPr>
        </p:nvSpPr>
        <p:spPr/>
        <p:txBody>
          <a:bodyPr>
            <a:normAutofit/>
          </a:bodyPr>
          <a:lstStyle/>
          <a:p>
            <a:r>
              <a:rPr lang="en-US" dirty="0"/>
              <a:t>Use a signal phrase to introduce or lead into a reference</a:t>
            </a:r>
          </a:p>
          <a:p>
            <a:r>
              <a:rPr lang="en-US" b="1" i="1" dirty="0"/>
              <a:t>Signals</a:t>
            </a:r>
            <a:r>
              <a:rPr lang="en-US" dirty="0"/>
              <a:t> that the idea comes from another source</a:t>
            </a:r>
          </a:p>
          <a:p>
            <a:r>
              <a:rPr lang="en-US" dirty="0"/>
              <a:t>e.g.  Furthermore, Hennig (2018) </a:t>
            </a:r>
            <a:r>
              <a:rPr lang="en-US" b="1" u="sng" dirty="0"/>
              <a:t>adds that</a:t>
            </a:r>
            <a:r>
              <a:rPr lang="en-US" dirty="0"/>
              <a:t> coupons have changed from a print to a digital marketing strategy.</a:t>
            </a:r>
          </a:p>
          <a:p>
            <a:endParaRPr lang="en-US" dirty="0"/>
          </a:p>
          <a:p>
            <a:r>
              <a:rPr lang="en-US" dirty="0"/>
              <a:t>Some </a:t>
            </a:r>
            <a:r>
              <a:rPr lang="en-US" b="1" dirty="0"/>
              <a:t>Signal Phrases</a:t>
            </a:r>
            <a:r>
              <a:rPr lang="en-US" dirty="0"/>
              <a:t> to use:   adds, admits, agrees, argues, claims, comments, compares, demonstrates, illustrates, implies, insists, notes, reasons, says, states, suggests</a:t>
            </a:r>
          </a:p>
        </p:txBody>
      </p:sp>
      <p:sp>
        <p:nvSpPr>
          <p:cNvPr id="5" name="TextBox 4"/>
          <p:cNvSpPr txBox="1"/>
          <p:nvPr/>
        </p:nvSpPr>
        <p:spPr>
          <a:xfrm>
            <a:off x="313505" y="6063120"/>
            <a:ext cx="184666"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20263473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Practice In-Text Citation </a:t>
            </a:r>
            <a:r>
              <a:rPr lang="en-US" b="1" dirty="0"/>
              <a:t>By Hand</a:t>
            </a:r>
          </a:p>
        </p:txBody>
      </p:sp>
      <p:sp>
        <p:nvSpPr>
          <p:cNvPr id="3" name="Content Placeholder 2"/>
          <p:cNvSpPr>
            <a:spLocks noGrp="1"/>
          </p:cNvSpPr>
          <p:nvPr>
            <p:ph sz="quarter" idx="1"/>
          </p:nvPr>
        </p:nvSpPr>
        <p:spPr/>
        <p:txBody>
          <a:bodyPr>
            <a:normAutofit/>
          </a:bodyPr>
          <a:lstStyle/>
          <a:p>
            <a:r>
              <a:rPr lang="en-US" sz="2800" dirty="0"/>
              <a:t>Please provide a correct in-text citation for the sources you brought in today.</a:t>
            </a:r>
          </a:p>
          <a:p>
            <a:r>
              <a:rPr lang="en-US" dirty="0"/>
              <a:t>If you did </a:t>
            </a:r>
            <a:r>
              <a:rPr lang="en-US" dirty="0">
                <a:solidFill>
                  <a:srgbClr val="FF0000"/>
                </a:solidFill>
              </a:rPr>
              <a:t>NOT</a:t>
            </a:r>
            <a:r>
              <a:rPr lang="en-US" dirty="0"/>
              <a:t> bring in a source, please practice using this source:</a:t>
            </a:r>
          </a:p>
          <a:p>
            <a:pPr marL="468630" lvl="1" indent="0">
              <a:buNone/>
            </a:pPr>
            <a:r>
              <a:rPr lang="en-US" sz="2000" dirty="0"/>
              <a:t>Author:  Clare Hennig</a:t>
            </a:r>
          </a:p>
          <a:p>
            <a:pPr marL="468630" lvl="1" indent="0">
              <a:buNone/>
            </a:pPr>
            <a:r>
              <a:rPr lang="en-US" sz="2000" dirty="0"/>
              <a:t>Title: </a:t>
            </a:r>
            <a:r>
              <a:rPr lang="en-CA" dirty="0"/>
              <a:t>Grocery stores cashing in on digital trends to attract shoppers</a:t>
            </a:r>
          </a:p>
          <a:p>
            <a:pPr marL="468630" lvl="1" indent="0">
              <a:buNone/>
            </a:pPr>
            <a:r>
              <a:rPr lang="en-US" sz="2000" dirty="0"/>
              <a:t>Website Name: CBC News</a:t>
            </a:r>
          </a:p>
          <a:p>
            <a:pPr marL="468630" lvl="1" indent="0">
              <a:buNone/>
            </a:pPr>
            <a:r>
              <a:rPr lang="en-US" sz="2000" dirty="0"/>
              <a:t>Date of Publication: 04/24/2018</a:t>
            </a:r>
          </a:p>
          <a:p>
            <a:pPr marL="468630" lvl="1" indent="0">
              <a:buNone/>
            </a:pPr>
            <a:r>
              <a:rPr lang="en-US" sz="2000" dirty="0"/>
              <a:t>URL: </a:t>
            </a:r>
            <a:r>
              <a:rPr lang="en-US" sz="2000" dirty="0">
                <a:hlinkClick r:id="rId2"/>
              </a:rPr>
              <a:t>https://www.cbc.ca/news/canada/british-columbia/grocery-stores-turn-digital-to-attract-shoppers-1.4633031</a:t>
            </a:r>
            <a:r>
              <a:rPr lang="en-US" sz="2000" dirty="0"/>
              <a:t> </a:t>
            </a:r>
            <a:endParaRPr lang="en-US" dirty="0"/>
          </a:p>
        </p:txBody>
      </p:sp>
    </p:spTree>
    <p:extLst>
      <p:ext uri="{BB962C8B-B14F-4D97-AF65-F5344CB8AC3E}">
        <p14:creationId xmlns:p14="http://schemas.microsoft.com/office/powerpoint/2010/main" val="38902424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APA References Page</a:t>
            </a:r>
          </a:p>
        </p:txBody>
      </p:sp>
      <p:sp>
        <p:nvSpPr>
          <p:cNvPr id="3" name="Content Placeholder 2"/>
          <p:cNvSpPr>
            <a:spLocks noGrp="1"/>
          </p:cNvSpPr>
          <p:nvPr>
            <p:ph sz="quarter" idx="1"/>
          </p:nvPr>
        </p:nvSpPr>
        <p:spPr/>
        <p:txBody>
          <a:bodyPr/>
          <a:lstStyle/>
          <a:p>
            <a:r>
              <a:rPr lang="en-US" dirty="0"/>
              <a:t>Centre the word References at the top of the page</a:t>
            </a:r>
          </a:p>
          <a:p>
            <a:r>
              <a:rPr lang="en-US" dirty="0"/>
              <a:t>Alphabetize works by last name</a:t>
            </a:r>
          </a:p>
          <a:p>
            <a:r>
              <a:rPr lang="en-US" dirty="0"/>
              <a:t>Use a hanging indent for each citation</a:t>
            </a:r>
          </a:p>
          <a:p>
            <a:r>
              <a:rPr lang="en-US" dirty="0"/>
              <a:t>Last name, first initial for all authors</a:t>
            </a:r>
          </a:p>
          <a:p>
            <a:r>
              <a:rPr lang="en-US" dirty="0"/>
              <a:t>Capitalize first word, first word after a colon, proper nouns and acronyms</a:t>
            </a:r>
          </a:p>
        </p:txBody>
      </p:sp>
    </p:spTree>
    <p:extLst>
      <p:ext uri="{BB962C8B-B14F-4D97-AF65-F5344CB8AC3E}">
        <p14:creationId xmlns:p14="http://schemas.microsoft.com/office/powerpoint/2010/main" val="1185747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APA References Structure</a:t>
            </a:r>
          </a:p>
        </p:txBody>
      </p:sp>
      <p:sp>
        <p:nvSpPr>
          <p:cNvPr id="3" name="Content Placeholder 2"/>
          <p:cNvSpPr>
            <a:spLocks noGrp="1"/>
          </p:cNvSpPr>
          <p:nvPr>
            <p:ph sz="quarter" idx="1"/>
          </p:nvPr>
        </p:nvSpPr>
        <p:spPr/>
        <p:txBody>
          <a:bodyPr>
            <a:normAutofit/>
          </a:bodyPr>
          <a:lstStyle/>
          <a:p>
            <a:pPr marL="0" indent="0">
              <a:buNone/>
            </a:pPr>
            <a:r>
              <a:rPr lang="en-US" i="1" dirty="0"/>
              <a:t>Print Book</a:t>
            </a:r>
            <a:endParaRPr lang="en-US" dirty="0"/>
          </a:p>
          <a:p>
            <a:r>
              <a:rPr lang="en-US" dirty="0"/>
              <a:t>Last name, first initial.  (Date).  </a:t>
            </a:r>
            <a:r>
              <a:rPr lang="en-US" i="1" dirty="0"/>
              <a:t>Title of Book</a:t>
            </a:r>
            <a:r>
              <a:rPr lang="en-US" dirty="0"/>
              <a:t>.  City 	of Publication:  	Publisher.</a:t>
            </a:r>
          </a:p>
          <a:p>
            <a:pPr marL="0" indent="0">
              <a:buNone/>
            </a:pPr>
            <a:r>
              <a:rPr lang="en-US" dirty="0"/>
              <a:t> </a:t>
            </a:r>
          </a:p>
          <a:p>
            <a:pPr marL="0" indent="0">
              <a:buNone/>
            </a:pPr>
            <a:r>
              <a:rPr lang="en-US" i="1" dirty="0"/>
              <a:t>Online Article</a:t>
            </a:r>
            <a:endParaRPr lang="en-US" dirty="0"/>
          </a:p>
          <a:p>
            <a:r>
              <a:rPr lang="en-US" dirty="0"/>
              <a:t>Last name, first initial.  (Date).  Title of Article.  </a:t>
            </a:r>
            <a:r>
              <a:rPr lang="en-US" i="1" dirty="0"/>
              <a:t>Title of Journal</a:t>
            </a:r>
            <a:r>
              <a:rPr lang="en-US" dirty="0"/>
              <a:t>, </a:t>
            </a:r>
            <a:r>
              <a:rPr lang="en-US" i="1" dirty="0"/>
              <a:t>Volume 	Number</a:t>
            </a:r>
            <a:r>
              <a:rPr lang="en-US" dirty="0"/>
              <a:t>(Issue), Pages numbers.  Retrieved from:  &lt;link&gt;.  </a:t>
            </a:r>
          </a:p>
          <a:p>
            <a:pPr marL="0" indent="0">
              <a:buNone/>
            </a:pPr>
            <a:endParaRPr lang="en-US" dirty="0"/>
          </a:p>
        </p:txBody>
      </p:sp>
    </p:spTree>
    <p:extLst>
      <p:ext uri="{BB962C8B-B14F-4D97-AF65-F5344CB8AC3E}">
        <p14:creationId xmlns:p14="http://schemas.microsoft.com/office/powerpoint/2010/main" val="12615361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APA Sample References</a:t>
            </a:r>
          </a:p>
        </p:txBody>
      </p:sp>
      <p:pic>
        <p:nvPicPr>
          <p:cNvPr id="4" name="Picture 3" descr="Screen Shot 2013-07-15 at 5.51.03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94473" y="1801446"/>
            <a:ext cx="6953494" cy="4838415"/>
          </a:xfrm>
          <a:prstGeom prst="rect">
            <a:avLst/>
          </a:prstGeom>
        </p:spPr>
      </p:pic>
    </p:spTree>
    <p:extLst>
      <p:ext uri="{BB962C8B-B14F-4D97-AF65-F5344CB8AC3E}">
        <p14:creationId xmlns:p14="http://schemas.microsoft.com/office/powerpoint/2010/main" val="21255892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Practice Reference List </a:t>
            </a:r>
            <a:r>
              <a:rPr lang="en-US" b="1" dirty="0"/>
              <a:t>By Hand</a:t>
            </a:r>
          </a:p>
        </p:txBody>
      </p:sp>
      <p:sp>
        <p:nvSpPr>
          <p:cNvPr id="3" name="Content Placeholder 2"/>
          <p:cNvSpPr>
            <a:spLocks noGrp="1"/>
          </p:cNvSpPr>
          <p:nvPr>
            <p:ph sz="quarter" idx="1"/>
          </p:nvPr>
        </p:nvSpPr>
        <p:spPr/>
        <p:txBody>
          <a:bodyPr>
            <a:normAutofit/>
          </a:bodyPr>
          <a:lstStyle/>
          <a:p>
            <a:r>
              <a:rPr lang="en-US" sz="2800" dirty="0"/>
              <a:t>Please provide a correct reference list for the sources you brought in today.</a:t>
            </a:r>
          </a:p>
          <a:p>
            <a:r>
              <a:rPr lang="en-US" dirty="0"/>
              <a:t>If you did </a:t>
            </a:r>
            <a:r>
              <a:rPr lang="en-US" dirty="0">
                <a:solidFill>
                  <a:srgbClr val="FF0000"/>
                </a:solidFill>
              </a:rPr>
              <a:t>NOT</a:t>
            </a:r>
            <a:r>
              <a:rPr lang="en-US" dirty="0"/>
              <a:t> bring in a source, please practice using this source:</a:t>
            </a:r>
          </a:p>
          <a:p>
            <a:pPr marL="468630" lvl="1" indent="0">
              <a:buNone/>
            </a:pPr>
            <a:r>
              <a:rPr lang="en-US" sz="2000" dirty="0"/>
              <a:t>Author:  Clare Hennig</a:t>
            </a:r>
          </a:p>
          <a:p>
            <a:pPr marL="468630" lvl="1" indent="0">
              <a:buNone/>
            </a:pPr>
            <a:r>
              <a:rPr lang="en-US" sz="2000" dirty="0"/>
              <a:t>Title: </a:t>
            </a:r>
            <a:r>
              <a:rPr lang="en-CA" dirty="0"/>
              <a:t>Grocery stores cashing in on digital trends to attract shoppers</a:t>
            </a:r>
          </a:p>
          <a:p>
            <a:pPr marL="468630" lvl="1" indent="0">
              <a:buNone/>
            </a:pPr>
            <a:r>
              <a:rPr lang="en-US" sz="2000" dirty="0"/>
              <a:t>Website Name: CBC News</a:t>
            </a:r>
          </a:p>
          <a:p>
            <a:pPr marL="468630" lvl="1" indent="0">
              <a:buNone/>
            </a:pPr>
            <a:r>
              <a:rPr lang="en-US" sz="2000" dirty="0"/>
              <a:t>Date of Publication: 04/24/2018</a:t>
            </a:r>
          </a:p>
          <a:p>
            <a:pPr marL="468630" lvl="1" indent="0">
              <a:buNone/>
            </a:pPr>
            <a:r>
              <a:rPr lang="en-US" sz="2000" dirty="0"/>
              <a:t>URL: </a:t>
            </a:r>
            <a:r>
              <a:rPr lang="en-US" sz="2000" dirty="0">
                <a:hlinkClick r:id="rId2"/>
              </a:rPr>
              <a:t>https://www.cbc.ca/news/canada/british-columbia/grocery-stores-turn-digital-to-attract-shoppers-1.4633031</a:t>
            </a:r>
            <a:r>
              <a:rPr lang="en-US" sz="2000" dirty="0"/>
              <a:t> </a:t>
            </a:r>
            <a:endParaRPr lang="en-US" dirty="0"/>
          </a:p>
        </p:txBody>
      </p:sp>
    </p:spTree>
    <p:extLst>
      <p:ext uri="{BB962C8B-B14F-4D97-AF65-F5344CB8AC3E}">
        <p14:creationId xmlns:p14="http://schemas.microsoft.com/office/powerpoint/2010/main" val="25449077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Reminder:  Quick Guides Are Available</a:t>
            </a:r>
          </a:p>
        </p:txBody>
      </p:sp>
      <p:sp>
        <p:nvSpPr>
          <p:cNvPr id="5" name="TextBox 4"/>
          <p:cNvSpPr txBox="1"/>
          <p:nvPr/>
        </p:nvSpPr>
        <p:spPr>
          <a:xfrm>
            <a:off x="343647" y="1557867"/>
            <a:ext cx="4168649" cy="2308324"/>
          </a:xfrm>
          <a:prstGeom prst="rect">
            <a:avLst/>
          </a:prstGeom>
          <a:noFill/>
        </p:spPr>
        <p:txBody>
          <a:bodyPr wrap="square" rtlCol="0">
            <a:spAutoFit/>
          </a:bodyPr>
          <a:lstStyle/>
          <a:p>
            <a:r>
              <a:rPr lang="en-US" sz="2400" b="1" dirty="0"/>
              <a:t>Visit the SMU Library Website!</a:t>
            </a:r>
          </a:p>
          <a:p>
            <a:endParaRPr lang="en-US" sz="2400" b="1" dirty="0"/>
          </a:p>
          <a:p>
            <a:r>
              <a:rPr lang="en-US" sz="2400" b="1" dirty="0">
                <a:hlinkClick r:id="rId3"/>
              </a:rPr>
              <a:t>https://smu.ca/academics/citations-refworks.html</a:t>
            </a:r>
            <a:endParaRPr lang="en-US" sz="2400" b="1" dirty="0"/>
          </a:p>
          <a:p>
            <a:endParaRPr lang="en-US" sz="2400" dirty="0"/>
          </a:p>
        </p:txBody>
      </p:sp>
      <p:pic>
        <p:nvPicPr>
          <p:cNvPr id="6" name="Content Placeholder 4"/>
          <p:cNvPicPr>
            <a:picLocks noGrp="1" noChangeAspect="1"/>
          </p:cNvPicPr>
          <p:nvPr>
            <p:ph sz="quarter" idx="1"/>
          </p:nvPr>
        </p:nvPicPr>
        <p:blipFill>
          <a:blip r:embed="rId4"/>
          <a:srcRect l="5205" r="5205"/>
          <a:stretch>
            <a:fillRect/>
          </a:stretch>
        </p:blipFill>
        <p:spPr>
          <a:xfrm>
            <a:off x="4661707" y="2542669"/>
            <a:ext cx="4362764" cy="2405636"/>
          </a:xfrm>
        </p:spPr>
      </p:pic>
      <p:sp>
        <p:nvSpPr>
          <p:cNvPr id="7" name="TextBox 6">
            <a:hlinkClick r:id="rId5"/>
          </p:cNvPr>
          <p:cNvSpPr txBox="1"/>
          <p:nvPr/>
        </p:nvSpPr>
        <p:spPr>
          <a:xfrm>
            <a:off x="550338" y="6461668"/>
            <a:ext cx="1748984" cy="369332"/>
          </a:xfrm>
          <a:prstGeom prst="rect">
            <a:avLst/>
          </a:prstGeom>
          <a:noFill/>
        </p:spPr>
        <p:txBody>
          <a:bodyPr wrap="none" rtlCol="0">
            <a:spAutoFit/>
          </a:bodyPr>
          <a:lstStyle/>
          <a:p>
            <a:r>
              <a:rPr lang="en-US" dirty="0">
                <a:hlinkClick r:id="rId5"/>
              </a:rPr>
              <a:t>Humboldt library</a:t>
            </a:r>
            <a:endParaRPr lang="en-US" dirty="0"/>
          </a:p>
        </p:txBody>
      </p:sp>
    </p:spTree>
    <p:extLst>
      <p:ext uri="{BB962C8B-B14F-4D97-AF65-F5344CB8AC3E}">
        <p14:creationId xmlns:p14="http://schemas.microsoft.com/office/powerpoint/2010/main" val="37199877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One More Resource</a:t>
            </a:r>
          </a:p>
        </p:txBody>
      </p:sp>
      <p:pic>
        <p:nvPicPr>
          <p:cNvPr id="4" name="Content Placeholder 3"/>
          <p:cNvPicPr>
            <a:picLocks noGrp="1" noChangeAspect="1"/>
          </p:cNvPicPr>
          <p:nvPr>
            <p:ph sz="quarter" idx="1"/>
          </p:nvPr>
        </p:nvPicPr>
        <p:blipFill>
          <a:blip r:embed="rId2"/>
          <a:srcRect t="-37894" b="-37894"/>
          <a:stretch>
            <a:fillRect/>
          </a:stretch>
        </p:blipFill>
        <p:spPr/>
      </p:pic>
      <p:sp>
        <p:nvSpPr>
          <p:cNvPr id="5" name="TextBox 4"/>
          <p:cNvSpPr txBox="1"/>
          <p:nvPr/>
        </p:nvSpPr>
        <p:spPr>
          <a:xfrm>
            <a:off x="179519" y="4843331"/>
            <a:ext cx="8996198" cy="646331"/>
          </a:xfrm>
          <a:prstGeom prst="rect">
            <a:avLst/>
          </a:prstGeom>
          <a:noFill/>
        </p:spPr>
        <p:txBody>
          <a:bodyPr wrap="none" rtlCol="0">
            <a:spAutoFit/>
          </a:bodyPr>
          <a:lstStyle/>
          <a:p>
            <a:r>
              <a:rPr lang="en-US" sz="3600" dirty="0"/>
              <a:t>https://</a:t>
            </a:r>
            <a:r>
              <a:rPr lang="en-US" sz="3600" dirty="0" err="1"/>
              <a:t>owl.english.purdue.edu</a:t>
            </a:r>
            <a:r>
              <a:rPr lang="en-US" sz="3600" dirty="0"/>
              <a:t>/owl/section/2/10</a:t>
            </a:r>
          </a:p>
        </p:txBody>
      </p:sp>
    </p:spTree>
    <p:extLst>
      <p:ext uri="{BB962C8B-B14F-4D97-AF65-F5344CB8AC3E}">
        <p14:creationId xmlns:p14="http://schemas.microsoft.com/office/powerpoint/2010/main" val="22127613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r>
              <a:rPr lang="en-US" dirty="0"/>
              <a:t>Paraphrase Process</a:t>
            </a:r>
          </a:p>
        </p:txBody>
      </p:sp>
      <p:sp>
        <p:nvSpPr>
          <p:cNvPr id="14339" name="Rectangle 3"/>
          <p:cNvSpPr>
            <a:spLocks noGrp="1" noChangeArrowheads="1"/>
          </p:cNvSpPr>
          <p:nvPr>
            <p:ph sz="quarter" idx="1"/>
          </p:nvPr>
        </p:nvSpPr>
        <p:spPr>
          <a:xfrm>
            <a:off x="612648" y="1223403"/>
            <a:ext cx="8153400" cy="4993737"/>
          </a:xfrm>
        </p:spPr>
        <p:txBody>
          <a:bodyPr>
            <a:noAutofit/>
          </a:bodyPr>
          <a:lstStyle/>
          <a:p>
            <a:pPr eaLnBrk="1" hangingPunct="1">
              <a:lnSpc>
                <a:spcPct val="80000"/>
              </a:lnSpc>
              <a:buFont typeface="Wingdings" pitchFamily="2" charset="2"/>
              <a:buChar char="ü"/>
            </a:pPr>
            <a:r>
              <a:rPr lang="en-US" sz="2800" dirty="0"/>
              <a:t>Read the original passage as many times as you need to in order to understand it thoroughly.</a:t>
            </a:r>
          </a:p>
          <a:p>
            <a:pPr eaLnBrk="1" hangingPunct="1">
              <a:lnSpc>
                <a:spcPct val="80000"/>
              </a:lnSpc>
              <a:buFont typeface="Wingdings" pitchFamily="2" charset="2"/>
              <a:buChar char="ü"/>
            </a:pPr>
            <a:r>
              <a:rPr lang="en-US" sz="2800" dirty="0"/>
              <a:t>Set it aside and write your paraphrase.</a:t>
            </a:r>
          </a:p>
          <a:p>
            <a:pPr eaLnBrk="1" hangingPunct="1">
              <a:lnSpc>
                <a:spcPct val="80000"/>
              </a:lnSpc>
              <a:buFont typeface="Wingdings" pitchFamily="2" charset="2"/>
              <a:buChar char="ü"/>
            </a:pPr>
            <a:r>
              <a:rPr lang="en-US" sz="2800" dirty="0"/>
              <a:t>Check your paraphrase against the original to make sure you have accurately expressed the original’s meaning. </a:t>
            </a:r>
          </a:p>
          <a:p>
            <a:pPr eaLnBrk="1" hangingPunct="1">
              <a:lnSpc>
                <a:spcPct val="80000"/>
              </a:lnSpc>
              <a:buFont typeface="Wingdings" pitchFamily="2" charset="2"/>
              <a:buChar char="ü"/>
            </a:pPr>
            <a:r>
              <a:rPr lang="en-US" sz="2800" dirty="0"/>
              <a:t>Use quotation marks for any term or phrase you have borrowed.</a:t>
            </a:r>
          </a:p>
          <a:p>
            <a:pPr eaLnBrk="1" hangingPunct="1">
              <a:lnSpc>
                <a:spcPct val="80000"/>
              </a:lnSpc>
              <a:buFont typeface="Wingdings" pitchFamily="2" charset="2"/>
              <a:buChar char="ü"/>
            </a:pPr>
            <a:r>
              <a:rPr lang="en-US" sz="2800" dirty="0"/>
              <a:t>Record the source (author, title, page) for future use. </a:t>
            </a:r>
          </a:p>
          <a:p>
            <a:pPr eaLnBrk="1" hangingPunct="1">
              <a:lnSpc>
                <a:spcPct val="80000"/>
              </a:lnSpc>
              <a:buFont typeface="Wingdings" pitchFamily="2" charset="2"/>
              <a:buChar char="ü"/>
            </a:pPr>
            <a:r>
              <a:rPr lang="en-US" sz="2800" dirty="0"/>
              <a:t>Keep notes about to how you expect to use this paraphrase.</a:t>
            </a:r>
          </a:p>
        </p:txBody>
      </p:sp>
      <p:sp>
        <p:nvSpPr>
          <p:cNvPr id="2" name="TextBox 1"/>
          <p:cNvSpPr txBox="1"/>
          <p:nvPr/>
        </p:nvSpPr>
        <p:spPr>
          <a:xfrm>
            <a:off x="747059" y="6514353"/>
            <a:ext cx="184666" cy="369332"/>
          </a:xfrm>
          <a:prstGeom prst="rect">
            <a:avLst/>
          </a:prstGeom>
          <a:noFill/>
        </p:spPr>
        <p:txBody>
          <a:bodyPr wrap="none" rtlCol="0">
            <a:spAutoFit/>
          </a:bodyPr>
          <a:lstStyle/>
          <a:p>
            <a:endParaRPr lang="en-US" dirty="0"/>
          </a:p>
        </p:txBody>
      </p:sp>
      <p:sp>
        <p:nvSpPr>
          <p:cNvPr id="3" name="TextBox 2"/>
          <p:cNvSpPr txBox="1"/>
          <p:nvPr/>
        </p:nvSpPr>
        <p:spPr>
          <a:xfrm>
            <a:off x="463176" y="6439647"/>
            <a:ext cx="1208647" cy="369332"/>
          </a:xfrm>
          <a:prstGeom prst="rect">
            <a:avLst/>
          </a:prstGeom>
          <a:noFill/>
        </p:spPr>
        <p:txBody>
          <a:bodyPr wrap="none" rtlCol="0">
            <a:spAutoFit/>
          </a:bodyPr>
          <a:lstStyle/>
          <a:p>
            <a:r>
              <a:rPr lang="en-US" dirty="0">
                <a:hlinkClick r:id="rId2"/>
              </a:rPr>
              <a:t>Paraphrase</a:t>
            </a:r>
            <a:endParaRPr lang="en-US" dirty="0"/>
          </a:p>
        </p:txBody>
      </p:sp>
    </p:spTree>
    <p:extLst>
      <p:ext uri="{BB962C8B-B14F-4D97-AF65-F5344CB8AC3E}">
        <p14:creationId xmlns:p14="http://schemas.microsoft.com/office/powerpoint/2010/main" val="32732066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wrong with this paraphrase?</a:t>
            </a:r>
          </a:p>
        </p:txBody>
      </p:sp>
      <p:sp>
        <p:nvSpPr>
          <p:cNvPr id="3" name="Text Placeholder 2"/>
          <p:cNvSpPr>
            <a:spLocks noGrp="1"/>
          </p:cNvSpPr>
          <p:nvPr>
            <p:ph type="body" idx="1"/>
          </p:nvPr>
        </p:nvSpPr>
        <p:spPr>
          <a:xfrm>
            <a:off x="685800" y="1309081"/>
            <a:ext cx="3657600" cy="452063"/>
          </a:xfrm>
        </p:spPr>
        <p:txBody>
          <a:bodyPr/>
          <a:lstStyle/>
          <a:p>
            <a:r>
              <a:rPr lang="en-US" dirty="0"/>
              <a:t>Original</a:t>
            </a:r>
          </a:p>
        </p:txBody>
      </p:sp>
      <p:sp>
        <p:nvSpPr>
          <p:cNvPr id="4" name="Text Placeholder 3"/>
          <p:cNvSpPr>
            <a:spLocks noGrp="1"/>
          </p:cNvSpPr>
          <p:nvPr>
            <p:ph type="body" sz="quarter" idx="3"/>
          </p:nvPr>
        </p:nvSpPr>
        <p:spPr>
          <a:xfrm>
            <a:off x="685800" y="3537231"/>
            <a:ext cx="3657600" cy="452063"/>
          </a:xfrm>
        </p:spPr>
        <p:txBody>
          <a:bodyPr/>
          <a:lstStyle/>
          <a:p>
            <a:r>
              <a:rPr lang="en-US" dirty="0"/>
              <a:t>Incorrect Paraphrase</a:t>
            </a:r>
          </a:p>
        </p:txBody>
      </p:sp>
      <p:sp>
        <p:nvSpPr>
          <p:cNvPr id="6" name="Content Placeholder 5"/>
          <p:cNvSpPr>
            <a:spLocks noGrp="1"/>
          </p:cNvSpPr>
          <p:nvPr>
            <p:ph sz="quarter" idx="14"/>
          </p:nvPr>
        </p:nvSpPr>
        <p:spPr>
          <a:xfrm>
            <a:off x="685799" y="3989294"/>
            <a:ext cx="7965141" cy="1630082"/>
          </a:xfrm>
        </p:spPr>
        <p:txBody>
          <a:bodyPr/>
          <a:lstStyle/>
          <a:p>
            <a:pPr marL="68580" indent="0">
              <a:buNone/>
            </a:pPr>
            <a:r>
              <a:rPr lang="en-US" dirty="0"/>
              <a:t>Personal shopping services including curbside pickup are being used by Amazon and Whole Foods. Customers tapped into their ordering app to place their order and choose a pickup option. Customers would get free pickup if they wanted their order ready in an hour and met a minimum spending amount.</a:t>
            </a:r>
          </a:p>
        </p:txBody>
      </p:sp>
      <p:sp>
        <p:nvSpPr>
          <p:cNvPr id="10" name="TextBox 9"/>
          <p:cNvSpPr txBox="1"/>
          <p:nvPr/>
        </p:nvSpPr>
        <p:spPr>
          <a:xfrm>
            <a:off x="157115" y="5829575"/>
            <a:ext cx="8578049" cy="646331"/>
          </a:xfrm>
          <a:prstGeom prst="rect">
            <a:avLst/>
          </a:prstGeom>
          <a:solidFill>
            <a:schemeClr val="tx2"/>
          </a:solidFill>
        </p:spPr>
        <p:txBody>
          <a:bodyPr wrap="square" rtlCol="0">
            <a:spAutoFit/>
          </a:bodyPr>
          <a:lstStyle/>
          <a:p>
            <a:r>
              <a:rPr lang="en-US" sz="1200" dirty="0">
                <a:solidFill>
                  <a:schemeClr val="bg1"/>
                </a:solidFill>
              </a:rPr>
              <a:t>Reference</a:t>
            </a:r>
          </a:p>
          <a:p>
            <a:r>
              <a:rPr lang="en-US" sz="1200" dirty="0">
                <a:solidFill>
                  <a:schemeClr val="bg1"/>
                </a:solidFill>
              </a:rPr>
              <a:t>PYMNTS (2018, Dec 28). 2018 Recap: The Year in Grocery Innovations. </a:t>
            </a:r>
          </a:p>
          <a:p>
            <a:pPr lvl="1"/>
            <a:r>
              <a:rPr lang="en-US" sz="1200" i="1" dirty="0">
                <a:solidFill>
                  <a:schemeClr val="bg1"/>
                </a:solidFill>
              </a:rPr>
              <a:t>PYMNTS.</a:t>
            </a:r>
            <a:r>
              <a:rPr lang="en-US" sz="1200" dirty="0">
                <a:solidFill>
                  <a:schemeClr val="bg1"/>
                </a:solidFill>
              </a:rPr>
              <a:t> Retrieved from:  </a:t>
            </a:r>
            <a:r>
              <a:rPr lang="en-US" sz="1200" dirty="0">
                <a:solidFill>
                  <a:schemeClr val="bg1"/>
                </a:solidFill>
                <a:hlinkClick r:id="rId2">
                  <a:extLst>
                    <a:ext uri="{A12FA001-AC4F-418D-AE19-62706E023703}">
                      <ahyp:hlinkClr xmlns:ahyp="http://schemas.microsoft.com/office/drawing/2018/hyperlinkcolor" val="tx"/>
                    </a:ext>
                  </a:extLst>
                </a:hlinkClick>
              </a:rPr>
              <a:t>https://www.pymnts.com/news/retail/2018/grocery-innovations-cashierless-checkout-curbside-pickup</a:t>
            </a:r>
            <a:r>
              <a:rPr lang="en-US" sz="1200" dirty="0"/>
              <a:t> </a:t>
            </a:r>
          </a:p>
        </p:txBody>
      </p:sp>
      <p:pic>
        <p:nvPicPr>
          <p:cNvPr id="5" name="Picture 4">
            <a:extLst>
              <a:ext uri="{FF2B5EF4-FFF2-40B4-BE49-F238E27FC236}">
                <a16:creationId xmlns:a16="http://schemas.microsoft.com/office/drawing/2014/main" id="{A2CDB89C-94F0-BE41-B3A5-05FAA300E337}"/>
              </a:ext>
            </a:extLst>
          </p:cNvPr>
          <p:cNvPicPr>
            <a:picLocks noChangeAspect="1"/>
          </p:cNvPicPr>
          <p:nvPr/>
        </p:nvPicPr>
        <p:blipFill>
          <a:blip r:embed="rId3"/>
          <a:stretch>
            <a:fillRect/>
          </a:stretch>
        </p:blipFill>
        <p:spPr>
          <a:xfrm>
            <a:off x="0" y="1794520"/>
            <a:ext cx="9144000" cy="1560475"/>
          </a:xfrm>
          <a:prstGeom prst="rect">
            <a:avLst/>
          </a:prstGeom>
        </p:spPr>
      </p:pic>
    </p:spTree>
    <p:extLst>
      <p:ext uri="{BB962C8B-B14F-4D97-AF65-F5344CB8AC3E}">
        <p14:creationId xmlns:p14="http://schemas.microsoft.com/office/powerpoint/2010/main" val="34285083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2313" y="1855787"/>
            <a:ext cx="7772400" cy="1362075"/>
          </a:xfrm>
        </p:spPr>
        <p:txBody>
          <a:bodyPr>
            <a:normAutofit fontScale="90000"/>
          </a:bodyPr>
          <a:lstStyle/>
          <a:p>
            <a:r>
              <a:rPr lang="en-US" cap="none" dirty="0"/>
              <a:t>Pair and share.  Review your partner’s paraphrase. Compare it against the original.  Discuss the similarities and difference in what you included.</a:t>
            </a:r>
          </a:p>
        </p:txBody>
      </p:sp>
    </p:spTree>
    <p:extLst>
      <p:ext uri="{BB962C8B-B14F-4D97-AF65-F5344CB8AC3E}">
        <p14:creationId xmlns:p14="http://schemas.microsoft.com/office/powerpoint/2010/main" val="10964128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How should you organize your assignment?  Write out a numbered list of the parts.</a:t>
            </a:r>
          </a:p>
        </p:txBody>
      </p:sp>
      <p:sp>
        <p:nvSpPr>
          <p:cNvPr id="3" name="Content Placeholder 2"/>
          <p:cNvSpPr>
            <a:spLocks noGrp="1"/>
          </p:cNvSpPr>
          <p:nvPr>
            <p:ph idx="1"/>
          </p:nvPr>
        </p:nvSpPr>
        <p:spPr/>
        <p:txBody>
          <a:bodyPr>
            <a:normAutofit/>
          </a:bodyPr>
          <a:lstStyle/>
          <a:p>
            <a:r>
              <a:rPr lang="en-US" dirty="0"/>
              <a:t>These are the instructions:</a:t>
            </a:r>
          </a:p>
          <a:p>
            <a:endParaRPr lang="en-US" dirty="0"/>
          </a:p>
          <a:p>
            <a:pPr marL="68580" lvl="0" indent="0">
              <a:buNone/>
            </a:pPr>
            <a:r>
              <a:rPr lang="en-US" sz="2800" dirty="0"/>
              <a:t>After your </a:t>
            </a:r>
            <a:r>
              <a:rPr lang="en-US" sz="2800" dirty="0">
                <a:solidFill>
                  <a:schemeClr val="tx2"/>
                </a:solidFill>
              </a:rPr>
              <a:t>introduction</a:t>
            </a:r>
            <a:r>
              <a:rPr lang="en-US" sz="2800" dirty="0"/>
              <a:t>, logically organize the body of the report to </a:t>
            </a:r>
            <a:r>
              <a:rPr lang="en-US" sz="2800" dirty="0">
                <a:solidFill>
                  <a:srgbClr val="BBD7F8"/>
                </a:solidFill>
              </a:rPr>
              <a:t>identify and discuss each of your trends or innovations. Recommend </a:t>
            </a:r>
            <a:r>
              <a:rPr lang="en-US" sz="2800" dirty="0"/>
              <a:t>the best one to introduce to Harvest Grocery.</a:t>
            </a:r>
            <a:r>
              <a:rPr lang="en-US" sz="2800" dirty="0">
                <a:solidFill>
                  <a:srgbClr val="BBD7F8"/>
                </a:solidFill>
              </a:rPr>
              <a:t> Conclude</a:t>
            </a:r>
            <a:r>
              <a:rPr lang="en-US" sz="2800" dirty="0"/>
              <a:t> your report by summarizing your research, and highlighting the most relevant information for your reader. </a:t>
            </a:r>
            <a:endParaRPr lang="en-CA" sz="2800" dirty="0"/>
          </a:p>
          <a:p>
            <a:endParaRPr lang="en-US" dirty="0"/>
          </a:p>
        </p:txBody>
      </p:sp>
    </p:spTree>
    <p:extLst>
      <p:ext uri="{BB962C8B-B14F-4D97-AF65-F5344CB8AC3E}">
        <p14:creationId xmlns:p14="http://schemas.microsoft.com/office/powerpoint/2010/main" val="11968253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Headings</a:t>
            </a:r>
          </a:p>
        </p:txBody>
      </p:sp>
      <p:sp>
        <p:nvSpPr>
          <p:cNvPr id="3" name="Content Placeholder 2"/>
          <p:cNvSpPr>
            <a:spLocks noGrp="1"/>
          </p:cNvSpPr>
          <p:nvPr>
            <p:ph idx="1"/>
          </p:nvPr>
        </p:nvSpPr>
        <p:spPr/>
        <p:txBody>
          <a:bodyPr/>
          <a:lstStyle/>
          <a:p>
            <a:r>
              <a:rPr lang="en-US" dirty="0"/>
              <a:t>Highlight major ideas</a:t>
            </a:r>
          </a:p>
          <a:p>
            <a:r>
              <a:rPr lang="en-US" dirty="0"/>
              <a:t>Allow the reader to see the big picture quickly</a:t>
            </a:r>
          </a:p>
          <a:p>
            <a:r>
              <a:rPr lang="en-US" dirty="0"/>
              <a:t>Break up long sections of text</a:t>
            </a:r>
          </a:p>
          <a:p>
            <a:endParaRPr lang="en-US" dirty="0"/>
          </a:p>
        </p:txBody>
      </p:sp>
    </p:spTree>
    <p:extLst>
      <p:ext uri="{BB962C8B-B14F-4D97-AF65-F5344CB8AC3E}">
        <p14:creationId xmlns:p14="http://schemas.microsoft.com/office/powerpoint/2010/main" val="11417124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Subheadings</a:t>
            </a:r>
          </a:p>
        </p:txBody>
      </p:sp>
      <p:sp>
        <p:nvSpPr>
          <p:cNvPr id="4" name="Text Placeholder 3"/>
          <p:cNvSpPr>
            <a:spLocks noGrp="1"/>
          </p:cNvSpPr>
          <p:nvPr>
            <p:ph type="body" idx="1"/>
          </p:nvPr>
        </p:nvSpPr>
        <p:spPr/>
        <p:txBody>
          <a:bodyPr/>
          <a:lstStyle/>
          <a:p>
            <a:r>
              <a:rPr lang="en-US" dirty="0"/>
              <a:t>Talking	</a:t>
            </a:r>
          </a:p>
        </p:txBody>
      </p:sp>
      <p:sp>
        <p:nvSpPr>
          <p:cNvPr id="5" name="Text Placeholder 4"/>
          <p:cNvSpPr>
            <a:spLocks noGrp="1"/>
          </p:cNvSpPr>
          <p:nvPr>
            <p:ph type="body" sz="quarter" idx="3"/>
          </p:nvPr>
        </p:nvSpPr>
        <p:spPr/>
        <p:txBody>
          <a:bodyPr/>
          <a:lstStyle/>
          <a:p>
            <a:r>
              <a:rPr lang="en-US"/>
              <a:t>Descriptive</a:t>
            </a:r>
          </a:p>
        </p:txBody>
      </p:sp>
      <p:sp>
        <p:nvSpPr>
          <p:cNvPr id="6" name="Content Placeholder 5"/>
          <p:cNvSpPr>
            <a:spLocks noGrp="1"/>
          </p:cNvSpPr>
          <p:nvPr>
            <p:ph sz="quarter" idx="13"/>
          </p:nvPr>
        </p:nvSpPr>
        <p:spPr/>
        <p:txBody>
          <a:bodyPr/>
          <a:lstStyle/>
          <a:p>
            <a:r>
              <a:rPr lang="en-US" dirty="0"/>
              <a:t>Provide more information about the content</a:t>
            </a:r>
          </a:p>
          <a:p>
            <a:r>
              <a:rPr lang="en-US" dirty="0"/>
              <a:t>Spark reader interest</a:t>
            </a:r>
          </a:p>
          <a:p>
            <a:r>
              <a:rPr lang="en-US" dirty="0"/>
              <a:t>May not show how the report is organized</a:t>
            </a:r>
          </a:p>
          <a:p>
            <a:endParaRPr lang="en-US" dirty="0"/>
          </a:p>
        </p:txBody>
      </p:sp>
      <p:sp>
        <p:nvSpPr>
          <p:cNvPr id="7" name="Content Placeholder 6"/>
          <p:cNvSpPr>
            <a:spLocks noGrp="1"/>
          </p:cNvSpPr>
          <p:nvPr>
            <p:ph sz="quarter" idx="14"/>
          </p:nvPr>
        </p:nvSpPr>
        <p:spPr/>
        <p:txBody>
          <a:bodyPr/>
          <a:lstStyle/>
          <a:p>
            <a:r>
              <a:rPr lang="en-US" dirty="0"/>
              <a:t>Show outline without providing insight into the content</a:t>
            </a:r>
          </a:p>
          <a:p>
            <a:r>
              <a:rPr lang="en-US" dirty="0"/>
              <a:t>Reduce opposition by remaining general</a:t>
            </a:r>
          </a:p>
          <a:p>
            <a:r>
              <a:rPr lang="en-US" dirty="0"/>
              <a:t>May not show specifics</a:t>
            </a:r>
          </a:p>
          <a:p>
            <a:endParaRPr lang="en-US" dirty="0"/>
          </a:p>
        </p:txBody>
      </p:sp>
    </p:spTree>
    <p:extLst>
      <p:ext uri="{BB962C8B-B14F-4D97-AF65-F5344CB8AC3E}">
        <p14:creationId xmlns:p14="http://schemas.microsoft.com/office/powerpoint/2010/main" val="39862509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What is the difference between these titles?</a:t>
            </a:r>
          </a:p>
        </p:txBody>
      </p:sp>
      <p:pic>
        <p:nvPicPr>
          <p:cNvPr id="5" name="Content Placeholder 4" descr="Screen Shot 2016-03-04 at 7.49.03 PM.png"/>
          <p:cNvPicPr>
            <a:picLocks noGrp="1" noChangeAspect="1"/>
          </p:cNvPicPr>
          <p:nvPr>
            <p:ph idx="1"/>
          </p:nvPr>
        </p:nvPicPr>
        <p:blipFill>
          <a:blip r:embed="rId2">
            <a:extLst>
              <a:ext uri="{28A0092B-C50C-407E-A947-70E740481C1C}">
                <a14:useLocalDpi xmlns:a14="http://schemas.microsoft.com/office/drawing/2010/main" val="0"/>
              </a:ext>
            </a:extLst>
          </a:blip>
          <a:srcRect t="-50016" b="-50016"/>
          <a:stretch>
            <a:fillRect/>
          </a:stretch>
        </p:blipFill>
        <p:spPr/>
      </p:pic>
    </p:spTree>
    <p:extLst>
      <p:ext uri="{BB962C8B-B14F-4D97-AF65-F5344CB8AC3E}">
        <p14:creationId xmlns:p14="http://schemas.microsoft.com/office/powerpoint/2010/main" val="15322951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Brainstorm some talking headings for these sections.</a:t>
            </a:r>
          </a:p>
        </p:txBody>
      </p:sp>
      <p:sp>
        <p:nvSpPr>
          <p:cNvPr id="3" name="Content Placeholder 2"/>
          <p:cNvSpPr>
            <a:spLocks noGrp="1"/>
          </p:cNvSpPr>
          <p:nvPr>
            <p:ph idx="1"/>
          </p:nvPr>
        </p:nvSpPr>
        <p:spPr/>
        <p:txBody>
          <a:bodyPr/>
          <a:lstStyle/>
          <a:p>
            <a:r>
              <a:rPr lang="en-US" dirty="0"/>
              <a:t>Trend 1: Instacart</a:t>
            </a:r>
          </a:p>
          <a:p>
            <a:r>
              <a:rPr lang="en-US" dirty="0"/>
              <a:t>Trend 2: Self Checkout</a:t>
            </a:r>
          </a:p>
          <a:p>
            <a:r>
              <a:rPr lang="en-US" dirty="0"/>
              <a:t>Trend 3: No Waste </a:t>
            </a:r>
          </a:p>
          <a:p>
            <a:r>
              <a:rPr lang="en-US" dirty="0"/>
              <a:t>Recommendations</a:t>
            </a:r>
          </a:p>
          <a:p>
            <a:pPr lvl="0"/>
            <a:r>
              <a:rPr lang="en-CA" dirty="0"/>
              <a:t>Summary</a:t>
            </a:r>
          </a:p>
          <a:p>
            <a:endParaRPr lang="en-US" dirty="0"/>
          </a:p>
        </p:txBody>
      </p:sp>
    </p:spTree>
    <p:extLst>
      <p:ext uri="{BB962C8B-B14F-4D97-AF65-F5344CB8AC3E}">
        <p14:creationId xmlns:p14="http://schemas.microsoft.com/office/powerpoint/2010/main" val="9216018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Heading Parallelism</a:t>
            </a:r>
          </a:p>
        </p:txBody>
      </p:sp>
      <p:sp>
        <p:nvSpPr>
          <p:cNvPr id="3" name="Content Placeholder 2"/>
          <p:cNvSpPr>
            <a:spLocks noGrp="1"/>
          </p:cNvSpPr>
          <p:nvPr>
            <p:ph idx="1"/>
          </p:nvPr>
        </p:nvSpPr>
        <p:spPr/>
        <p:txBody>
          <a:bodyPr/>
          <a:lstStyle/>
          <a:p>
            <a:pPr>
              <a:buFont typeface="Lucida Grande"/>
              <a:buChar char="x"/>
            </a:pPr>
            <a:r>
              <a:rPr lang="en-US" dirty="0">
                <a:solidFill>
                  <a:srgbClr val="FF0000"/>
                </a:solidFill>
              </a:rPr>
              <a:t>Benefits</a:t>
            </a:r>
            <a:r>
              <a:rPr lang="en-US" dirty="0"/>
              <a:t> of Instacart</a:t>
            </a:r>
          </a:p>
          <a:p>
            <a:pPr>
              <a:buFont typeface="Lucida Grande"/>
              <a:buChar char="x"/>
            </a:pPr>
            <a:r>
              <a:rPr lang="en-US" dirty="0">
                <a:solidFill>
                  <a:srgbClr val="FF0000"/>
                </a:solidFill>
              </a:rPr>
              <a:t>Why</a:t>
            </a:r>
            <a:r>
              <a:rPr lang="en-US" dirty="0"/>
              <a:t> Self Checkouts are Bad for Customers</a:t>
            </a:r>
          </a:p>
          <a:p>
            <a:pPr>
              <a:buFont typeface="Lucida Grande"/>
              <a:buChar char="x"/>
            </a:pPr>
            <a:endParaRPr lang="en-US" dirty="0"/>
          </a:p>
          <a:p>
            <a:pPr>
              <a:buFont typeface="Wingdings" charset="2"/>
              <a:buChar char="ü"/>
            </a:pPr>
            <a:r>
              <a:rPr lang="en-US" dirty="0">
                <a:solidFill>
                  <a:srgbClr val="80B606"/>
                </a:solidFill>
              </a:rPr>
              <a:t>Advantages</a:t>
            </a:r>
            <a:r>
              <a:rPr lang="en-US" dirty="0"/>
              <a:t> of Personal Shopping Apps</a:t>
            </a:r>
          </a:p>
          <a:p>
            <a:pPr>
              <a:buFont typeface="Wingdings" charset="2"/>
              <a:buChar char="ü"/>
            </a:pPr>
            <a:r>
              <a:rPr lang="en-US" dirty="0">
                <a:solidFill>
                  <a:schemeClr val="accent1"/>
                </a:solidFill>
              </a:rPr>
              <a:t>Disadvantages</a:t>
            </a:r>
            <a:r>
              <a:rPr lang="en-US" dirty="0"/>
              <a:t> of Self-Checkout Services</a:t>
            </a:r>
          </a:p>
          <a:p>
            <a:pPr>
              <a:buFont typeface="Wingdings" charset="2"/>
              <a:buChar char="ü"/>
            </a:pPr>
            <a:endParaRPr lang="en-US" dirty="0"/>
          </a:p>
          <a:p>
            <a:pPr>
              <a:buFont typeface="Wingdings" charset="2"/>
              <a:buChar char="ü"/>
            </a:pPr>
            <a:endParaRPr lang="en-US" dirty="0"/>
          </a:p>
          <a:p>
            <a:pPr>
              <a:buFont typeface="Wingdings" charset="2"/>
              <a:buChar char="ü"/>
            </a:pPr>
            <a:endParaRPr lang="en-US" dirty="0"/>
          </a:p>
        </p:txBody>
      </p:sp>
    </p:spTree>
    <p:extLst>
      <p:ext uri="{BB962C8B-B14F-4D97-AF65-F5344CB8AC3E}">
        <p14:creationId xmlns:p14="http://schemas.microsoft.com/office/powerpoint/2010/main" val="29319318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Fix the </a:t>
            </a:r>
            <a:r>
              <a:rPr lang="en-US" dirty="0">
                <a:solidFill>
                  <a:schemeClr val="tx2"/>
                </a:solidFill>
              </a:rPr>
              <a:t>parallelism</a:t>
            </a:r>
            <a:r>
              <a:rPr lang="en-US" dirty="0"/>
              <a:t> in the headings by putting them into the same structure.</a:t>
            </a:r>
          </a:p>
        </p:txBody>
      </p:sp>
      <p:sp>
        <p:nvSpPr>
          <p:cNvPr id="3" name="Content Placeholder 2"/>
          <p:cNvSpPr>
            <a:spLocks noGrp="1"/>
          </p:cNvSpPr>
          <p:nvPr>
            <p:ph idx="1"/>
          </p:nvPr>
        </p:nvSpPr>
        <p:spPr/>
        <p:txBody>
          <a:bodyPr/>
          <a:lstStyle/>
          <a:p>
            <a:r>
              <a:rPr lang="en-US" sz="2800" dirty="0"/>
              <a:t>Use a present tense verb (e.g. Upgrade,  Adopt)</a:t>
            </a:r>
          </a:p>
          <a:p>
            <a:r>
              <a:rPr lang="en-US" sz="2800" dirty="0"/>
              <a:t>Use an –</a:t>
            </a:r>
            <a:r>
              <a:rPr lang="en-US" sz="2800" dirty="0" err="1"/>
              <a:t>ing</a:t>
            </a:r>
            <a:r>
              <a:rPr lang="en-US" sz="2800" dirty="0"/>
              <a:t> word (e.g. Upgrading,  Adopting)</a:t>
            </a:r>
          </a:p>
          <a:p>
            <a:r>
              <a:rPr lang="en-US" sz="2800" dirty="0"/>
              <a:t>Use a question format (e.g. Why should you…)</a:t>
            </a:r>
          </a:p>
          <a:p>
            <a:pPr marL="68580" indent="0">
              <a:buNone/>
            </a:pPr>
            <a:endParaRPr lang="en-US" sz="2800" dirty="0"/>
          </a:p>
          <a:p>
            <a:pPr marL="68580" indent="0">
              <a:buNone/>
            </a:pPr>
            <a:endParaRPr lang="en-US" dirty="0"/>
          </a:p>
          <a:p>
            <a:pPr marL="68580" indent="0">
              <a:buNone/>
            </a:pPr>
            <a:endParaRPr lang="en-US" dirty="0"/>
          </a:p>
        </p:txBody>
      </p:sp>
    </p:spTree>
    <p:extLst>
      <p:ext uri="{BB962C8B-B14F-4D97-AF65-F5344CB8AC3E}">
        <p14:creationId xmlns:p14="http://schemas.microsoft.com/office/powerpoint/2010/main" val="39017826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2313" y="1855787"/>
            <a:ext cx="7772400" cy="1362075"/>
          </a:xfrm>
        </p:spPr>
        <p:txBody>
          <a:bodyPr/>
          <a:lstStyle/>
          <a:p>
            <a:r>
              <a:rPr lang="en-US" cap="none" dirty="0"/>
              <a:t>Please submit your APA Homework.</a:t>
            </a:r>
          </a:p>
        </p:txBody>
      </p:sp>
    </p:spTree>
    <p:extLst>
      <p:ext uri="{BB962C8B-B14F-4D97-AF65-F5344CB8AC3E}">
        <p14:creationId xmlns:p14="http://schemas.microsoft.com/office/powerpoint/2010/main" val="37477485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1016000" y="1401656"/>
            <a:ext cx="7478713" cy="3454226"/>
          </a:xfrm>
        </p:spPr>
        <p:txBody>
          <a:bodyPr>
            <a:normAutofit/>
          </a:bodyPr>
          <a:lstStyle/>
          <a:p>
            <a:r>
              <a:rPr lang="en-US" b="1" dirty="0"/>
              <a:t>Reports:  Structuring your Report</a:t>
            </a:r>
          </a:p>
          <a:p>
            <a:r>
              <a:rPr lang="en-US" i="1" dirty="0"/>
              <a:t>Read</a:t>
            </a:r>
            <a:r>
              <a:rPr lang="en-US" dirty="0"/>
              <a:t>:  	Chapter 5: 118-119</a:t>
            </a:r>
          </a:p>
          <a:p>
            <a:r>
              <a:rPr lang="en-US" dirty="0"/>
              <a:t>	</a:t>
            </a:r>
            <a:r>
              <a:rPr lang="en-US" dirty="0" err="1"/>
              <a:t>Coursepack</a:t>
            </a:r>
            <a:r>
              <a:rPr lang="en-US" dirty="0"/>
              <a:t>: 8-9</a:t>
            </a:r>
          </a:p>
          <a:p>
            <a:r>
              <a:rPr lang="en-US" dirty="0"/>
              <a:t>	Appendix B: 5-8</a:t>
            </a:r>
          </a:p>
          <a:p>
            <a:r>
              <a:rPr lang="en-US" i="1" dirty="0"/>
              <a:t>Review:   </a:t>
            </a:r>
            <a:r>
              <a:rPr lang="en-US" dirty="0"/>
              <a:t>APA Formatting Guidelines</a:t>
            </a:r>
          </a:p>
          <a:p>
            <a:endParaRPr lang="en-US" i="1" dirty="0"/>
          </a:p>
          <a:p>
            <a:r>
              <a:rPr lang="en-US" i="1" dirty="0"/>
              <a:t>Write: </a:t>
            </a:r>
            <a:r>
              <a:rPr lang="en-US" dirty="0"/>
              <a:t>  Revise APA and write report draft</a:t>
            </a:r>
          </a:p>
          <a:p>
            <a:endParaRPr lang="en-US" i="1" dirty="0"/>
          </a:p>
        </p:txBody>
      </p:sp>
      <p:sp>
        <p:nvSpPr>
          <p:cNvPr id="3" name="Title 2"/>
          <p:cNvSpPr>
            <a:spLocks noGrp="1"/>
          </p:cNvSpPr>
          <p:nvPr>
            <p:ph type="title"/>
          </p:nvPr>
        </p:nvSpPr>
        <p:spPr>
          <a:xfrm>
            <a:off x="1016000" y="562750"/>
            <a:ext cx="7772400" cy="1362075"/>
          </a:xfrm>
        </p:spPr>
        <p:txBody>
          <a:bodyPr/>
          <a:lstStyle/>
          <a:p>
            <a:r>
              <a:rPr lang="en-US" cap="none" dirty="0"/>
              <a:t>For</a:t>
            </a:r>
            <a:r>
              <a:rPr lang="en-US" dirty="0"/>
              <a:t> </a:t>
            </a:r>
            <a:r>
              <a:rPr lang="en-US" cap="none" dirty="0"/>
              <a:t>Thursday</a:t>
            </a:r>
          </a:p>
        </p:txBody>
      </p:sp>
    </p:spTree>
    <p:extLst>
      <p:ext uri="{BB962C8B-B14F-4D97-AF65-F5344CB8AC3E}">
        <p14:creationId xmlns:p14="http://schemas.microsoft.com/office/powerpoint/2010/main" val="2207590334"/>
      </p:ext>
    </p:extLst>
  </p:cSld>
  <p:clrMapOvr>
    <a:masterClrMapping/>
  </p:clrMapOvr>
</p:sld>
</file>

<file path=ppt/theme/theme1.xml><?xml version="1.0" encoding="utf-8"?>
<a:theme xmlns:a="http://schemas.openxmlformats.org/drawingml/2006/main" name="Urban Pop">
  <a:themeElements>
    <a:clrScheme name="Genesis">
      <a:dk1>
        <a:sysClr val="windowText" lastClr="000000"/>
      </a:dk1>
      <a:lt1>
        <a:sysClr val="window" lastClr="FFFFFF"/>
      </a:lt1>
      <a:dk2>
        <a:srgbClr val="465466"/>
      </a:dk2>
      <a:lt2>
        <a:srgbClr val="BBD7F8"/>
      </a:lt2>
      <a:accent1>
        <a:srgbClr val="80B606"/>
      </a:accent1>
      <a:accent2>
        <a:srgbClr val="E29F1D"/>
      </a:accent2>
      <a:accent3>
        <a:srgbClr val="2397E2"/>
      </a:accent3>
      <a:accent4>
        <a:srgbClr val="35ACA2"/>
      </a:accent4>
      <a:accent5>
        <a:srgbClr val="5430BB"/>
      </a:accent5>
      <a:accent6>
        <a:srgbClr val="8D34E0"/>
      </a:accent6>
      <a:hlink>
        <a:srgbClr val="00B0F0"/>
      </a:hlink>
      <a:folHlink>
        <a:srgbClr val="0070C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Urban Pop">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2700" cap="flat" cmpd="sng" algn="ctr">
          <a:solidFill>
            <a:schemeClr val="phClr"/>
          </a:solidFill>
          <a:prstDash val="solid"/>
        </a:ln>
        <a:ln w="15875"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1909" dir="5400000" rotWithShape="0">
              <a:srgbClr val="000000">
                <a:alpha val="40000"/>
              </a:srgbClr>
            </a:outerShdw>
          </a:effectLst>
        </a:effectStyle>
        <a:effectStyle>
          <a:effectLst>
            <a:outerShdw blurRad="50800" dist="38100" dir="5400000" rotWithShape="0">
              <a:srgbClr val="000000">
                <a:alpha val="58000"/>
              </a:srgbClr>
            </a:outerShdw>
          </a:effectLst>
          <a:scene3d>
            <a:camera prst="orthographicFront">
              <a:rot lat="0" lon="0" rev="0"/>
            </a:camera>
            <a:lightRig rig="flat" dir="t"/>
          </a:scene3d>
          <a:sp3d contourW="15875">
            <a:bevelT w="95250" h="127000"/>
            <a:contourClr>
              <a:schemeClr val="phClr">
                <a:shade val="30000"/>
              </a:schemeClr>
            </a:contourClr>
          </a:sp3d>
        </a:effectStyle>
      </a:effectStyleLst>
      <a:bgFillStyleLst>
        <a:solidFill>
          <a:schemeClr val="phClr"/>
        </a:solidFill>
        <a:gradFill rotWithShape="1">
          <a:gsLst>
            <a:gs pos="0">
              <a:schemeClr val="phClr">
                <a:tint val="95000"/>
                <a:shade val="100000"/>
                <a:alpha val="100000"/>
                <a:satMod val="100000"/>
                <a:lumMod val="100000"/>
              </a:schemeClr>
            </a:gs>
            <a:gs pos="9000">
              <a:schemeClr val="phClr">
                <a:tint val="90000"/>
                <a:shade val="100000"/>
                <a:alpha val="100000"/>
                <a:satMod val="100000"/>
                <a:lumMod val="100000"/>
              </a:schemeClr>
            </a:gs>
            <a:gs pos="34000">
              <a:schemeClr val="phClr">
                <a:tint val="83000"/>
                <a:shade val="100000"/>
                <a:alpha val="100000"/>
                <a:satMod val="100000"/>
                <a:lumMod val="100000"/>
              </a:schemeClr>
            </a:gs>
            <a:gs pos="62000">
              <a:schemeClr val="phClr">
                <a:tint val="85000"/>
                <a:shade val="100000"/>
                <a:alpha val="100000"/>
                <a:satMod val="100000"/>
                <a:lumMod val="100000"/>
              </a:schemeClr>
            </a:gs>
            <a:gs pos="90000">
              <a:schemeClr val="phClr">
                <a:tint val="92000"/>
                <a:shade val="100000"/>
                <a:alpha val="100000"/>
                <a:satMod val="100000"/>
                <a:lumMod val="90000"/>
              </a:schemeClr>
            </a:gs>
            <a:gs pos="100000">
              <a:schemeClr val="phClr">
                <a:tint val="85000"/>
                <a:shade val="100000"/>
                <a:alpha val="100000"/>
                <a:satMod val="100000"/>
                <a:lumMod val="100000"/>
              </a:schemeClr>
            </a:gs>
          </a:gsLst>
          <a:lin ang="5400000" scaled="1"/>
        </a:gradFill>
        <a:gradFill rotWithShape="1">
          <a:gsLst>
            <a:gs pos="0">
              <a:schemeClr val="phClr">
                <a:tint val="78000"/>
              </a:schemeClr>
            </a:gs>
            <a:gs pos="100000">
              <a:schemeClr val="phClr">
                <a:tint val="95000"/>
                <a:shade val="98000"/>
                <a:lumMod val="80000"/>
              </a:schemeClr>
            </a:gs>
          </a:gsLst>
          <a:path path="circle">
            <a:fillToRect l="50000" t="100000" r="10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Urban Pop.thmx</Template>
  <TotalTime>8313</TotalTime>
  <Words>1246</Words>
  <Application>Microsoft Macintosh PowerPoint</Application>
  <PresentationFormat>On-screen Show (4:3)</PresentationFormat>
  <Paragraphs>157</Paragraphs>
  <Slides>28</Slides>
  <Notes>1</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28</vt:i4>
      </vt:variant>
    </vt:vector>
  </HeadingPairs>
  <TitlesOfParts>
    <vt:vector size="36" baseType="lpstr">
      <vt:lpstr>Arial</vt:lpstr>
      <vt:lpstr>Calibri</vt:lpstr>
      <vt:lpstr>Gill Sans MT</vt:lpstr>
      <vt:lpstr>Lucida Grande</vt:lpstr>
      <vt:lpstr>Wingdings</vt:lpstr>
      <vt:lpstr>Wingdings 3</vt:lpstr>
      <vt:lpstr>Urban Pop</vt:lpstr>
      <vt:lpstr>1_Office Theme</vt:lpstr>
      <vt:lpstr>COMM 2293: Business Communications</vt:lpstr>
      <vt:lpstr>Revise this terrible report. Focus on the memo format, references, feasibility, and signal phrases.</vt:lpstr>
      <vt:lpstr>Agenda</vt:lpstr>
      <vt:lpstr>Citation</vt:lpstr>
      <vt:lpstr>What is the purpose of a citation?</vt:lpstr>
      <vt:lpstr>What should we cite?</vt:lpstr>
      <vt:lpstr>Parts of a Citation</vt:lpstr>
      <vt:lpstr>APA  In-text</vt:lpstr>
      <vt:lpstr>Signal Phrase</vt:lpstr>
      <vt:lpstr>Practice In-Text Citation By Hand</vt:lpstr>
      <vt:lpstr>APA References Page</vt:lpstr>
      <vt:lpstr>APA References Structure</vt:lpstr>
      <vt:lpstr>APA Sample References</vt:lpstr>
      <vt:lpstr>Practice Reference List By Hand</vt:lpstr>
      <vt:lpstr>Reminder:  Quick Guides Are Available</vt:lpstr>
      <vt:lpstr>One More Resource</vt:lpstr>
      <vt:lpstr>Paraphrase Process</vt:lpstr>
      <vt:lpstr>What is wrong with this paraphrase?</vt:lpstr>
      <vt:lpstr>Pair and share.  Review your partner’s paraphrase. Compare it against the original.  Discuss the similarities and difference in what you included.</vt:lpstr>
      <vt:lpstr>How should you organize your assignment?  Write out a numbered list of the parts.</vt:lpstr>
      <vt:lpstr>Headings</vt:lpstr>
      <vt:lpstr>Subheadings</vt:lpstr>
      <vt:lpstr>What is the difference between these titles?</vt:lpstr>
      <vt:lpstr>Brainstorm some talking headings for these sections.</vt:lpstr>
      <vt:lpstr>Heading Parallelism</vt:lpstr>
      <vt:lpstr>Fix the parallelism in the headings by putting them into the same structure.</vt:lpstr>
      <vt:lpstr>Please submit your APA Homework.</vt:lpstr>
      <vt:lpstr>For Thursday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 2293 Business communications</dc:title>
  <dc:creator>Emily  Ballantyne</dc:creator>
  <cp:lastModifiedBy>Emily Ballantyne</cp:lastModifiedBy>
  <cp:revision>130</cp:revision>
  <dcterms:created xsi:type="dcterms:W3CDTF">2016-01-03T11:13:07Z</dcterms:created>
  <dcterms:modified xsi:type="dcterms:W3CDTF">2019-03-03T01:49:00Z</dcterms:modified>
</cp:coreProperties>
</file>